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54" r:id="rId6"/>
    <p:sldId id="308" r:id="rId7"/>
    <p:sldId id="341" r:id="rId8"/>
    <p:sldId id="310" r:id="rId9"/>
    <p:sldId id="348" r:id="rId10"/>
    <p:sldId id="352" r:id="rId11"/>
    <p:sldId id="344" r:id="rId12"/>
    <p:sldId id="355" r:id="rId13"/>
    <p:sldId id="343" r:id="rId14"/>
    <p:sldId id="356" r:id="rId15"/>
    <p:sldId id="313" r:id="rId16"/>
    <p:sldId id="312" r:id="rId17"/>
    <p:sldId id="353" r:id="rId18"/>
    <p:sldId id="322" r:id="rId19"/>
    <p:sldId id="351" r:id="rId20"/>
    <p:sldId id="340" r:id="rId21"/>
    <p:sldId id="358" r:id="rId22"/>
    <p:sldId id="357" r:id="rId23"/>
    <p:sldId id="359" r:id="rId24"/>
    <p:sldId id="360" r:id="rId25"/>
    <p:sldId id="361" r:id="rId26"/>
    <p:sldId id="363" r:id="rId27"/>
    <p:sldId id="362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a Jones" initials="AJ" lastIdx="1" clrIdx="0"/>
  <p:cmAuthor id="1" name="Vena L. Jones" initials="VLJ" lastIdx="3" clrIdx="1">
    <p:extLst>
      <p:ext uri="{19B8F6BF-5375-455C-9EA6-DF929625EA0E}">
        <p15:presenceInfo xmlns:p15="http://schemas.microsoft.com/office/powerpoint/2012/main" userId="S::BG34087@tn.gov::37d4c82e-dcd8-4714-8d56-bfe3d0a2cb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1B365D"/>
    <a:srgbClr val="376CBB"/>
    <a:srgbClr val="EE3124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21B62F-3467-45A6-964A-FCB0E1723178}" v="209" dt="2025-10-06T05:31:22.9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05" autoAdjust="0"/>
  </p:normalViewPr>
  <p:slideViewPr>
    <p:cSldViewPr>
      <p:cViewPr varScale="1">
        <p:scale>
          <a:sx n="107" d="100"/>
          <a:sy n="107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 Archer" userId="36f75c64-3c21-4819-8572-a1b2222780cd" providerId="ADAL" clId="{B121B62F-3467-45A6-964A-FCB0E1723178}"/>
    <pc:docChg chg="undo redo custSel addSld delSld modSld">
      <pc:chgData name="Kent Archer" userId="36f75c64-3c21-4819-8572-a1b2222780cd" providerId="ADAL" clId="{B121B62F-3467-45A6-964A-FCB0E1723178}" dt="2025-10-06T18:06:46.074" v="1827" actId="20577"/>
      <pc:docMkLst>
        <pc:docMk/>
      </pc:docMkLst>
      <pc:sldChg chg="modSp mod">
        <pc:chgData name="Kent Archer" userId="36f75c64-3c21-4819-8572-a1b2222780cd" providerId="ADAL" clId="{B121B62F-3467-45A6-964A-FCB0E1723178}" dt="2025-09-26T14:44:56.654" v="5" actId="20577"/>
        <pc:sldMkLst>
          <pc:docMk/>
          <pc:sldMk cId="479260111" sldId="256"/>
        </pc:sldMkLst>
        <pc:spChg chg="mod">
          <ac:chgData name="Kent Archer" userId="36f75c64-3c21-4819-8572-a1b2222780cd" providerId="ADAL" clId="{B121B62F-3467-45A6-964A-FCB0E1723178}" dt="2025-09-26T14:44:49.526" v="1" actId="20577"/>
          <ac:spMkLst>
            <pc:docMk/>
            <pc:sldMk cId="479260111" sldId="256"/>
            <ac:spMk id="3" creationId="{00000000-0000-0000-0000-000000000000}"/>
          </ac:spMkLst>
        </pc:spChg>
        <pc:spChg chg="mod">
          <ac:chgData name="Kent Archer" userId="36f75c64-3c21-4819-8572-a1b2222780cd" providerId="ADAL" clId="{B121B62F-3467-45A6-964A-FCB0E1723178}" dt="2025-09-26T14:44:56.654" v="5" actId="20577"/>
          <ac:spMkLst>
            <pc:docMk/>
            <pc:sldMk cId="479260111" sldId="256"/>
            <ac:spMk id="4" creationId="{00000000-0000-0000-0000-000000000000}"/>
          </ac:spMkLst>
        </pc:spChg>
      </pc:sldChg>
      <pc:sldChg chg="addSp delSp modSp del mod">
        <pc:chgData name="Kent Archer" userId="36f75c64-3c21-4819-8572-a1b2222780cd" providerId="ADAL" clId="{B121B62F-3467-45A6-964A-FCB0E1723178}" dt="2025-09-26T15:28:23.155" v="106" actId="47"/>
        <pc:sldMkLst>
          <pc:docMk/>
          <pc:sldMk cId="1452664808" sldId="306"/>
        </pc:sldMkLst>
      </pc:sldChg>
      <pc:sldChg chg="modSp mod">
        <pc:chgData name="Kent Archer" userId="36f75c64-3c21-4819-8572-a1b2222780cd" providerId="ADAL" clId="{B121B62F-3467-45A6-964A-FCB0E1723178}" dt="2025-09-26T16:48:22.062" v="511" actId="20577"/>
        <pc:sldMkLst>
          <pc:docMk/>
          <pc:sldMk cId="882925051" sldId="310"/>
        </pc:sldMkLst>
        <pc:spChg chg="mod">
          <ac:chgData name="Kent Archer" userId="36f75c64-3c21-4819-8572-a1b2222780cd" providerId="ADAL" clId="{B121B62F-3467-45A6-964A-FCB0E1723178}" dt="2025-09-26T16:48:22.062" v="511" actId="20577"/>
          <ac:spMkLst>
            <pc:docMk/>
            <pc:sldMk cId="882925051" sldId="310"/>
            <ac:spMk id="3" creationId="{00000000-0000-0000-0000-000000000000}"/>
          </ac:spMkLst>
        </pc:spChg>
      </pc:sldChg>
      <pc:sldChg chg="modSp mod">
        <pc:chgData name="Kent Archer" userId="36f75c64-3c21-4819-8572-a1b2222780cd" providerId="ADAL" clId="{B121B62F-3467-45A6-964A-FCB0E1723178}" dt="2025-10-06T18:06:46.074" v="1827" actId="20577"/>
        <pc:sldMkLst>
          <pc:docMk/>
          <pc:sldMk cId="1063172396" sldId="312"/>
        </pc:sldMkLst>
        <pc:spChg chg="mod">
          <ac:chgData name="Kent Archer" userId="36f75c64-3c21-4819-8572-a1b2222780cd" providerId="ADAL" clId="{B121B62F-3467-45A6-964A-FCB0E1723178}" dt="2025-10-06T18:06:46.074" v="1827" actId="20577"/>
          <ac:spMkLst>
            <pc:docMk/>
            <pc:sldMk cId="1063172396" sldId="312"/>
            <ac:spMk id="2" creationId="{00000000-0000-0000-0000-000000000000}"/>
          </ac:spMkLst>
        </pc:spChg>
        <pc:spChg chg="mod">
          <ac:chgData name="Kent Archer" userId="36f75c64-3c21-4819-8572-a1b2222780cd" providerId="ADAL" clId="{B121B62F-3467-45A6-964A-FCB0E1723178}" dt="2025-09-29T15:50:37.743" v="994" actId="20577"/>
          <ac:spMkLst>
            <pc:docMk/>
            <pc:sldMk cId="1063172396" sldId="312"/>
            <ac:spMk id="3" creationId="{00000000-0000-0000-0000-000000000000}"/>
          </ac:spMkLst>
        </pc:spChg>
      </pc:sldChg>
      <pc:sldChg chg="modSp mod">
        <pc:chgData name="Kent Archer" userId="36f75c64-3c21-4819-8572-a1b2222780cd" providerId="ADAL" clId="{B121B62F-3467-45A6-964A-FCB0E1723178}" dt="2025-10-06T18:06:40.697" v="1825" actId="20577"/>
        <pc:sldMkLst>
          <pc:docMk/>
          <pc:sldMk cId="3474561734" sldId="313"/>
        </pc:sldMkLst>
        <pc:spChg chg="mod">
          <ac:chgData name="Kent Archer" userId="36f75c64-3c21-4819-8572-a1b2222780cd" providerId="ADAL" clId="{B121B62F-3467-45A6-964A-FCB0E1723178}" dt="2025-10-06T18:06:40.697" v="1825" actId="20577"/>
          <ac:spMkLst>
            <pc:docMk/>
            <pc:sldMk cId="3474561734" sldId="313"/>
            <ac:spMk id="2" creationId="{00000000-0000-0000-0000-000000000000}"/>
          </ac:spMkLst>
        </pc:spChg>
        <pc:spChg chg="mod">
          <ac:chgData name="Kent Archer" userId="36f75c64-3c21-4819-8572-a1b2222780cd" providerId="ADAL" clId="{B121B62F-3467-45A6-964A-FCB0E1723178}" dt="2025-09-29T15:48:43.813" v="972" actId="20577"/>
          <ac:spMkLst>
            <pc:docMk/>
            <pc:sldMk cId="3474561734" sldId="313"/>
            <ac:spMk id="3" creationId="{00000000-0000-0000-0000-000000000000}"/>
          </ac:spMkLst>
        </pc:spChg>
      </pc:sldChg>
      <pc:sldChg chg="modSp mod">
        <pc:chgData name="Kent Archer" userId="36f75c64-3c21-4819-8572-a1b2222780cd" providerId="ADAL" clId="{B121B62F-3467-45A6-964A-FCB0E1723178}" dt="2025-09-29T15:51:46.508" v="1030" actId="20577"/>
        <pc:sldMkLst>
          <pc:docMk/>
          <pc:sldMk cId="3058697044" sldId="322"/>
        </pc:sldMkLst>
        <pc:spChg chg="mod">
          <ac:chgData name="Kent Archer" userId="36f75c64-3c21-4819-8572-a1b2222780cd" providerId="ADAL" clId="{B121B62F-3467-45A6-964A-FCB0E1723178}" dt="2025-09-29T15:51:46.508" v="1030" actId="20577"/>
          <ac:spMkLst>
            <pc:docMk/>
            <pc:sldMk cId="3058697044" sldId="322"/>
            <ac:spMk id="3" creationId="{00000000-0000-0000-0000-000000000000}"/>
          </ac:spMkLst>
        </pc:spChg>
      </pc:sldChg>
      <pc:sldChg chg="del">
        <pc:chgData name="Kent Archer" userId="36f75c64-3c21-4819-8572-a1b2222780cd" providerId="ADAL" clId="{B121B62F-3467-45A6-964A-FCB0E1723178}" dt="2025-09-29T15:50:47.254" v="995" actId="47"/>
        <pc:sldMkLst>
          <pc:docMk/>
          <pc:sldMk cId="2088660975" sldId="323"/>
        </pc:sldMkLst>
      </pc:sldChg>
      <pc:sldChg chg="modSp mod">
        <pc:chgData name="Kent Archer" userId="36f75c64-3c21-4819-8572-a1b2222780cd" providerId="ADAL" clId="{B121B62F-3467-45A6-964A-FCB0E1723178}" dt="2025-09-26T16:06:53.753" v="474" actId="207"/>
        <pc:sldMkLst>
          <pc:docMk/>
          <pc:sldMk cId="1031634576" sldId="341"/>
        </pc:sldMkLst>
        <pc:spChg chg="mod">
          <ac:chgData name="Kent Archer" userId="36f75c64-3c21-4819-8572-a1b2222780cd" providerId="ADAL" clId="{B121B62F-3467-45A6-964A-FCB0E1723178}" dt="2025-09-26T16:05:04.967" v="463" actId="20577"/>
          <ac:spMkLst>
            <pc:docMk/>
            <pc:sldMk cId="1031634576" sldId="341"/>
            <ac:spMk id="2" creationId="{5CD999E8-C0EF-4AD3-A25F-53ABD7C4A678}"/>
          </ac:spMkLst>
        </pc:spChg>
        <pc:spChg chg="mod">
          <ac:chgData name="Kent Archer" userId="36f75c64-3c21-4819-8572-a1b2222780cd" providerId="ADAL" clId="{B121B62F-3467-45A6-964A-FCB0E1723178}" dt="2025-09-26T16:03:43.967" v="425" actId="20577"/>
          <ac:spMkLst>
            <pc:docMk/>
            <pc:sldMk cId="1031634576" sldId="341"/>
            <ac:spMk id="3" creationId="{A3575412-E2C6-4BF2-BFC5-EA2AD82C8166}"/>
          </ac:spMkLst>
        </pc:spChg>
        <pc:graphicFrameChg chg="mod modGraphic">
          <ac:chgData name="Kent Archer" userId="36f75c64-3c21-4819-8572-a1b2222780cd" providerId="ADAL" clId="{B121B62F-3467-45A6-964A-FCB0E1723178}" dt="2025-09-26T16:06:53.753" v="474" actId="207"/>
          <ac:graphicFrameMkLst>
            <pc:docMk/>
            <pc:sldMk cId="1031634576" sldId="341"/>
            <ac:graphicFrameMk id="8" creationId="{060871AF-3D1D-4A18-D2CA-85BB63259C77}"/>
          </ac:graphicFrameMkLst>
        </pc:graphicFrameChg>
      </pc:sldChg>
      <pc:sldChg chg="del">
        <pc:chgData name="Kent Archer" userId="36f75c64-3c21-4819-8572-a1b2222780cd" providerId="ADAL" clId="{B121B62F-3467-45A6-964A-FCB0E1723178}" dt="2025-09-26T16:50:41.002" v="512" actId="47"/>
        <pc:sldMkLst>
          <pc:docMk/>
          <pc:sldMk cId="1255079457" sldId="342"/>
        </pc:sldMkLst>
      </pc:sldChg>
      <pc:sldChg chg="modSp mod">
        <pc:chgData name="Kent Archer" userId="36f75c64-3c21-4819-8572-a1b2222780cd" providerId="ADAL" clId="{B121B62F-3467-45A6-964A-FCB0E1723178}" dt="2025-10-06T18:06:23.713" v="1823" actId="20577"/>
        <pc:sldMkLst>
          <pc:docMk/>
          <pc:sldMk cId="769211793" sldId="343"/>
        </pc:sldMkLst>
        <pc:spChg chg="mod">
          <ac:chgData name="Kent Archer" userId="36f75c64-3c21-4819-8572-a1b2222780cd" providerId="ADAL" clId="{B121B62F-3467-45A6-964A-FCB0E1723178}" dt="2025-10-06T18:06:23.713" v="1823" actId="20577"/>
          <ac:spMkLst>
            <pc:docMk/>
            <pc:sldMk cId="769211793" sldId="343"/>
            <ac:spMk id="2" creationId="{97949C0F-49D1-4022-862C-68BC48E86B1E}"/>
          </ac:spMkLst>
        </pc:spChg>
        <pc:spChg chg="mod">
          <ac:chgData name="Kent Archer" userId="36f75c64-3c21-4819-8572-a1b2222780cd" providerId="ADAL" clId="{B121B62F-3467-45A6-964A-FCB0E1723178}" dt="2025-10-06T18:06:18.956" v="1821" actId="20577"/>
          <ac:spMkLst>
            <pc:docMk/>
            <pc:sldMk cId="769211793" sldId="343"/>
            <ac:spMk id="3" creationId="{6C789606-63F1-45DD-AA58-CD555D594BF7}"/>
          </ac:spMkLst>
        </pc:spChg>
      </pc:sldChg>
      <pc:sldChg chg="modSp mod">
        <pc:chgData name="Kent Archer" userId="36f75c64-3c21-4819-8572-a1b2222780cd" providerId="ADAL" clId="{B121B62F-3467-45A6-964A-FCB0E1723178}" dt="2025-09-26T16:51:17.128" v="541" actId="6549"/>
        <pc:sldMkLst>
          <pc:docMk/>
          <pc:sldMk cId="2299063380" sldId="344"/>
        </pc:sldMkLst>
        <pc:spChg chg="mod">
          <ac:chgData name="Kent Archer" userId="36f75c64-3c21-4819-8572-a1b2222780cd" providerId="ADAL" clId="{B121B62F-3467-45A6-964A-FCB0E1723178}" dt="2025-09-26T16:51:17.128" v="541" actId="6549"/>
          <ac:spMkLst>
            <pc:docMk/>
            <pc:sldMk cId="2299063380" sldId="344"/>
            <ac:spMk id="3" creationId="{C018BB2C-01D1-4D4B-9631-3FDC45E92C92}"/>
          </ac:spMkLst>
        </pc:spChg>
      </pc:sldChg>
      <pc:sldChg chg="modSp mod">
        <pc:chgData name="Kent Archer" userId="36f75c64-3c21-4819-8572-a1b2222780cd" providerId="ADAL" clId="{B121B62F-3467-45A6-964A-FCB0E1723178}" dt="2025-09-29T15:42:24.327" v="698" actId="20577"/>
        <pc:sldMkLst>
          <pc:docMk/>
          <pc:sldMk cId="163514081" sldId="348"/>
        </pc:sldMkLst>
        <pc:spChg chg="mod">
          <ac:chgData name="Kent Archer" userId="36f75c64-3c21-4819-8572-a1b2222780cd" providerId="ADAL" clId="{B121B62F-3467-45A6-964A-FCB0E1723178}" dt="2025-09-29T15:42:24.327" v="698" actId="20577"/>
          <ac:spMkLst>
            <pc:docMk/>
            <pc:sldMk cId="163514081" sldId="348"/>
            <ac:spMk id="2" creationId="{287BCF07-26B5-4A80-9A4B-989C40AD8041}"/>
          </ac:spMkLst>
        </pc:spChg>
        <pc:spChg chg="mod">
          <ac:chgData name="Kent Archer" userId="36f75c64-3c21-4819-8572-a1b2222780cd" providerId="ADAL" clId="{B121B62F-3467-45A6-964A-FCB0E1723178}" dt="2025-09-29T15:42:20.081" v="696" actId="20577"/>
          <ac:spMkLst>
            <pc:docMk/>
            <pc:sldMk cId="163514081" sldId="348"/>
            <ac:spMk id="3" creationId="{063B8774-3724-4DA2-BFAA-B33BA0E8F537}"/>
          </ac:spMkLst>
        </pc:spChg>
        <pc:graphicFrameChg chg="mod modGraphic">
          <ac:chgData name="Kent Archer" userId="36f75c64-3c21-4819-8572-a1b2222780cd" providerId="ADAL" clId="{B121B62F-3467-45A6-964A-FCB0E1723178}" dt="2025-09-29T15:39:41.399" v="600" actId="20577"/>
          <ac:graphicFrameMkLst>
            <pc:docMk/>
            <pc:sldMk cId="163514081" sldId="348"/>
            <ac:graphicFrameMk id="6" creationId="{8165F48D-B6C6-46D2-8F92-37D95490652D}"/>
          </ac:graphicFrameMkLst>
        </pc:graphicFrameChg>
      </pc:sldChg>
      <pc:sldChg chg="del">
        <pc:chgData name="Kent Archer" userId="36f75c64-3c21-4819-8572-a1b2222780cd" providerId="ADAL" clId="{B121B62F-3467-45A6-964A-FCB0E1723178}" dt="2025-09-26T16:50:41.002" v="512" actId="47"/>
        <pc:sldMkLst>
          <pc:docMk/>
          <pc:sldMk cId="134752845" sldId="350"/>
        </pc:sldMkLst>
      </pc:sldChg>
      <pc:sldChg chg="modSp mod">
        <pc:chgData name="Kent Archer" userId="36f75c64-3c21-4819-8572-a1b2222780cd" providerId="ADAL" clId="{B121B62F-3467-45A6-964A-FCB0E1723178}" dt="2025-09-29T15:51:56.858" v="1031" actId="20577"/>
        <pc:sldMkLst>
          <pc:docMk/>
          <pc:sldMk cId="3607072560" sldId="351"/>
        </pc:sldMkLst>
        <pc:spChg chg="mod">
          <ac:chgData name="Kent Archer" userId="36f75c64-3c21-4819-8572-a1b2222780cd" providerId="ADAL" clId="{B121B62F-3467-45A6-964A-FCB0E1723178}" dt="2025-09-29T15:51:56.858" v="1031" actId="20577"/>
          <ac:spMkLst>
            <pc:docMk/>
            <pc:sldMk cId="3607072560" sldId="351"/>
            <ac:spMk id="3" creationId="{475E6BC7-B0DC-48DE-BEFD-D6CBD5C50D49}"/>
          </ac:spMkLst>
        </pc:spChg>
      </pc:sldChg>
      <pc:sldChg chg="addSp delSp modSp new mod">
        <pc:chgData name="Kent Archer" userId="36f75c64-3c21-4819-8572-a1b2222780cd" providerId="ADAL" clId="{B121B62F-3467-45A6-964A-FCB0E1723178}" dt="2025-09-26T15:34:54.163" v="138" actId="12269"/>
        <pc:sldMkLst>
          <pc:docMk/>
          <pc:sldMk cId="3830143091" sldId="354"/>
        </pc:sldMkLst>
        <pc:spChg chg="mod">
          <ac:chgData name="Kent Archer" userId="36f75c64-3c21-4819-8572-a1b2222780cd" providerId="ADAL" clId="{B121B62F-3467-45A6-964A-FCB0E1723178}" dt="2025-09-26T15:28:20.056" v="105"/>
          <ac:spMkLst>
            <pc:docMk/>
            <pc:sldMk cId="3830143091" sldId="354"/>
            <ac:spMk id="2" creationId="{DABD9425-062F-1227-3DF4-C97E7F14D150}"/>
          </ac:spMkLst>
        </pc:spChg>
        <pc:graphicFrameChg chg="add mod modGraphic">
          <ac:chgData name="Kent Archer" userId="36f75c64-3c21-4819-8572-a1b2222780cd" providerId="ADAL" clId="{B121B62F-3467-45A6-964A-FCB0E1723178}" dt="2025-09-26T15:34:54.163" v="138" actId="12269"/>
          <ac:graphicFrameMkLst>
            <pc:docMk/>
            <pc:sldMk cId="3830143091" sldId="354"/>
            <ac:graphicFrameMk id="6" creationId="{E32D4F2C-8CF1-B12C-86C7-492CF21157EA}"/>
          </ac:graphicFrameMkLst>
        </pc:graphicFrameChg>
      </pc:sldChg>
      <pc:sldChg chg="modSp new mod">
        <pc:chgData name="Kent Archer" userId="36f75c64-3c21-4819-8572-a1b2222780cd" providerId="ADAL" clId="{B121B62F-3467-45A6-964A-FCB0E1723178}" dt="2025-09-29T15:44:08.763" v="723"/>
        <pc:sldMkLst>
          <pc:docMk/>
          <pc:sldMk cId="2457054536" sldId="355"/>
        </pc:sldMkLst>
        <pc:spChg chg="mod">
          <ac:chgData name="Kent Archer" userId="36f75c64-3c21-4819-8572-a1b2222780cd" providerId="ADAL" clId="{B121B62F-3467-45A6-964A-FCB0E1723178}" dt="2025-09-29T15:43:58.376" v="722" actId="20577"/>
          <ac:spMkLst>
            <pc:docMk/>
            <pc:sldMk cId="2457054536" sldId="355"/>
            <ac:spMk id="2" creationId="{4A8199E6-9974-2E2C-3492-C91F96625CE0}"/>
          </ac:spMkLst>
        </pc:spChg>
        <pc:spChg chg="mod">
          <ac:chgData name="Kent Archer" userId="36f75c64-3c21-4819-8572-a1b2222780cd" providerId="ADAL" clId="{B121B62F-3467-45A6-964A-FCB0E1723178}" dt="2025-09-29T15:44:08.763" v="723"/>
          <ac:spMkLst>
            <pc:docMk/>
            <pc:sldMk cId="2457054536" sldId="355"/>
            <ac:spMk id="3" creationId="{E74C4633-75F6-D64C-A336-7366B94B8DED}"/>
          </ac:spMkLst>
        </pc:spChg>
      </pc:sldChg>
      <pc:sldChg chg="modSp new mod">
        <pc:chgData name="Kent Archer" userId="36f75c64-3c21-4819-8572-a1b2222780cd" providerId="ADAL" clId="{B121B62F-3467-45A6-964A-FCB0E1723178}" dt="2025-09-29T15:48:24.143" v="957" actId="20577"/>
        <pc:sldMkLst>
          <pc:docMk/>
          <pc:sldMk cId="1530789153" sldId="356"/>
        </pc:sldMkLst>
        <pc:spChg chg="mod">
          <ac:chgData name="Kent Archer" userId="36f75c64-3c21-4819-8572-a1b2222780cd" providerId="ADAL" clId="{B121B62F-3467-45A6-964A-FCB0E1723178}" dt="2025-09-29T15:46:56.882" v="852" actId="20577"/>
          <ac:spMkLst>
            <pc:docMk/>
            <pc:sldMk cId="1530789153" sldId="356"/>
            <ac:spMk id="2" creationId="{59408B96-D74E-D9E2-263A-42E99989C19D}"/>
          </ac:spMkLst>
        </pc:spChg>
        <pc:spChg chg="mod">
          <ac:chgData name="Kent Archer" userId="36f75c64-3c21-4819-8572-a1b2222780cd" providerId="ADAL" clId="{B121B62F-3467-45A6-964A-FCB0E1723178}" dt="2025-09-29T15:48:24.143" v="957" actId="20577"/>
          <ac:spMkLst>
            <pc:docMk/>
            <pc:sldMk cId="1530789153" sldId="356"/>
            <ac:spMk id="3" creationId="{1C031235-0910-CB74-A016-8E976E1C7490}"/>
          </ac:spMkLst>
        </pc:spChg>
      </pc:sldChg>
      <pc:sldChg chg="modSp new mod">
        <pc:chgData name="Kent Archer" userId="36f75c64-3c21-4819-8572-a1b2222780cd" providerId="ADAL" clId="{B121B62F-3467-45A6-964A-FCB0E1723178}" dt="2025-10-06T05:17:41.426" v="1265" actId="20577"/>
        <pc:sldMkLst>
          <pc:docMk/>
          <pc:sldMk cId="2194260909" sldId="357"/>
        </pc:sldMkLst>
        <pc:spChg chg="mod">
          <ac:chgData name="Kent Archer" userId="36f75c64-3c21-4819-8572-a1b2222780cd" providerId="ADAL" clId="{B121B62F-3467-45A6-964A-FCB0E1723178}" dt="2025-10-06T05:17:16.876" v="1211" actId="20577"/>
          <ac:spMkLst>
            <pc:docMk/>
            <pc:sldMk cId="2194260909" sldId="357"/>
            <ac:spMk id="2" creationId="{57017B82-B356-32F9-C3A2-275E4BD01997}"/>
          </ac:spMkLst>
        </pc:spChg>
        <pc:spChg chg="mod">
          <ac:chgData name="Kent Archer" userId="36f75c64-3c21-4819-8572-a1b2222780cd" providerId="ADAL" clId="{B121B62F-3467-45A6-964A-FCB0E1723178}" dt="2025-10-06T05:17:41.426" v="1265" actId="20577"/>
          <ac:spMkLst>
            <pc:docMk/>
            <pc:sldMk cId="2194260909" sldId="357"/>
            <ac:spMk id="3" creationId="{E2F42B2D-D0A6-2D78-BE0D-1647C96C3A8C}"/>
          </ac:spMkLst>
        </pc:spChg>
      </pc:sldChg>
      <pc:sldChg chg="modSp add mod">
        <pc:chgData name="Kent Archer" userId="36f75c64-3c21-4819-8572-a1b2222780cd" providerId="ADAL" clId="{B121B62F-3467-45A6-964A-FCB0E1723178}" dt="2025-10-03T21:49:18.629" v="1084" actId="20577"/>
        <pc:sldMkLst>
          <pc:docMk/>
          <pc:sldMk cId="218416414" sldId="358"/>
        </pc:sldMkLst>
        <pc:spChg chg="mod">
          <ac:chgData name="Kent Archer" userId="36f75c64-3c21-4819-8572-a1b2222780cd" providerId="ADAL" clId="{B121B62F-3467-45A6-964A-FCB0E1723178}" dt="2025-10-03T21:49:13.411" v="1083" actId="20577"/>
          <ac:spMkLst>
            <pc:docMk/>
            <pc:sldMk cId="218416414" sldId="358"/>
            <ac:spMk id="2" creationId="{1F2415D6-575A-082A-E531-AEB668959DEE}"/>
          </ac:spMkLst>
        </pc:spChg>
        <pc:spChg chg="mod">
          <ac:chgData name="Kent Archer" userId="36f75c64-3c21-4819-8572-a1b2222780cd" providerId="ADAL" clId="{B121B62F-3467-45A6-964A-FCB0E1723178}" dt="2025-10-03T21:49:18.629" v="1084" actId="20577"/>
          <ac:spMkLst>
            <pc:docMk/>
            <pc:sldMk cId="218416414" sldId="358"/>
            <ac:spMk id="3" creationId="{F4888C23-4017-8EB3-9B5B-54511D02E1D4}"/>
          </ac:spMkLst>
        </pc:spChg>
      </pc:sldChg>
      <pc:sldChg chg="new del">
        <pc:chgData name="Kent Archer" userId="36f75c64-3c21-4819-8572-a1b2222780cd" providerId="ADAL" clId="{B121B62F-3467-45A6-964A-FCB0E1723178}" dt="2025-10-03T21:48:33.930" v="1034" actId="680"/>
        <pc:sldMkLst>
          <pc:docMk/>
          <pc:sldMk cId="2543829439" sldId="358"/>
        </pc:sldMkLst>
      </pc:sldChg>
      <pc:sldChg chg="modSp new mod">
        <pc:chgData name="Kent Archer" userId="36f75c64-3c21-4819-8572-a1b2222780cd" providerId="ADAL" clId="{B121B62F-3467-45A6-964A-FCB0E1723178}" dt="2025-10-06T05:18:16.710" v="1288" actId="20577"/>
        <pc:sldMkLst>
          <pc:docMk/>
          <pc:sldMk cId="425417854" sldId="359"/>
        </pc:sldMkLst>
        <pc:spChg chg="mod">
          <ac:chgData name="Kent Archer" userId="36f75c64-3c21-4819-8572-a1b2222780cd" providerId="ADAL" clId="{B121B62F-3467-45A6-964A-FCB0E1723178}" dt="2025-10-06T05:17:54.651" v="1267"/>
          <ac:spMkLst>
            <pc:docMk/>
            <pc:sldMk cId="425417854" sldId="359"/>
            <ac:spMk id="2" creationId="{06A440DA-9B52-1833-A535-DBEC41CA252D}"/>
          </ac:spMkLst>
        </pc:spChg>
        <pc:spChg chg="mod">
          <ac:chgData name="Kent Archer" userId="36f75c64-3c21-4819-8572-a1b2222780cd" providerId="ADAL" clId="{B121B62F-3467-45A6-964A-FCB0E1723178}" dt="2025-10-06T05:18:16.710" v="1288" actId="20577"/>
          <ac:spMkLst>
            <pc:docMk/>
            <pc:sldMk cId="425417854" sldId="359"/>
            <ac:spMk id="3" creationId="{36277402-74C1-1438-A680-78BBF2D2C5EE}"/>
          </ac:spMkLst>
        </pc:spChg>
      </pc:sldChg>
      <pc:sldChg chg="modSp new mod">
        <pc:chgData name="Kent Archer" userId="36f75c64-3c21-4819-8572-a1b2222780cd" providerId="ADAL" clId="{B121B62F-3467-45A6-964A-FCB0E1723178}" dt="2025-10-06T05:22:27.540" v="1408" actId="20577"/>
        <pc:sldMkLst>
          <pc:docMk/>
          <pc:sldMk cId="1900862306" sldId="360"/>
        </pc:sldMkLst>
        <pc:spChg chg="mod">
          <ac:chgData name="Kent Archer" userId="36f75c64-3c21-4819-8572-a1b2222780cd" providerId="ADAL" clId="{B121B62F-3467-45A6-964A-FCB0E1723178}" dt="2025-10-06T05:18:33.372" v="1307" actId="20577"/>
          <ac:spMkLst>
            <pc:docMk/>
            <pc:sldMk cId="1900862306" sldId="360"/>
            <ac:spMk id="2" creationId="{B72C9472-7B78-4E5E-FF81-F5DEE6F83FA0}"/>
          </ac:spMkLst>
        </pc:spChg>
        <pc:spChg chg="mod">
          <ac:chgData name="Kent Archer" userId="36f75c64-3c21-4819-8572-a1b2222780cd" providerId="ADAL" clId="{B121B62F-3467-45A6-964A-FCB0E1723178}" dt="2025-10-06T05:22:27.540" v="1408" actId="20577"/>
          <ac:spMkLst>
            <pc:docMk/>
            <pc:sldMk cId="1900862306" sldId="360"/>
            <ac:spMk id="3" creationId="{F0282439-5FE2-A322-BB00-C7CA9649F1D6}"/>
          </ac:spMkLst>
        </pc:spChg>
      </pc:sldChg>
      <pc:sldChg chg="modSp new mod">
        <pc:chgData name="Kent Archer" userId="36f75c64-3c21-4819-8572-a1b2222780cd" providerId="ADAL" clId="{B121B62F-3467-45A6-964A-FCB0E1723178}" dt="2025-10-06T05:30:04.975" v="1730" actId="14"/>
        <pc:sldMkLst>
          <pc:docMk/>
          <pc:sldMk cId="1291016417" sldId="361"/>
        </pc:sldMkLst>
        <pc:spChg chg="mod">
          <ac:chgData name="Kent Archer" userId="36f75c64-3c21-4819-8572-a1b2222780cd" providerId="ADAL" clId="{B121B62F-3467-45A6-964A-FCB0E1723178}" dt="2025-10-06T05:23:25.434" v="1461" actId="20577"/>
          <ac:spMkLst>
            <pc:docMk/>
            <pc:sldMk cId="1291016417" sldId="361"/>
            <ac:spMk id="2" creationId="{BE122BB3-78BB-A278-3D48-02D470A56BD1}"/>
          </ac:spMkLst>
        </pc:spChg>
        <pc:spChg chg="mod">
          <ac:chgData name="Kent Archer" userId="36f75c64-3c21-4819-8572-a1b2222780cd" providerId="ADAL" clId="{B121B62F-3467-45A6-964A-FCB0E1723178}" dt="2025-10-06T05:30:04.975" v="1730" actId="14"/>
          <ac:spMkLst>
            <pc:docMk/>
            <pc:sldMk cId="1291016417" sldId="361"/>
            <ac:spMk id="3" creationId="{1B4B1856-AE93-85AC-9E2F-87FE7EED913A}"/>
          </ac:spMkLst>
        </pc:spChg>
      </pc:sldChg>
      <pc:sldChg chg="addSp modSp new mod">
        <pc:chgData name="Kent Archer" userId="36f75c64-3c21-4819-8572-a1b2222780cd" providerId="ADAL" clId="{B121B62F-3467-45A6-964A-FCB0E1723178}" dt="2025-10-06T05:27:20.677" v="1614" actId="1076"/>
        <pc:sldMkLst>
          <pc:docMk/>
          <pc:sldMk cId="942336080" sldId="362"/>
        </pc:sldMkLst>
        <pc:spChg chg="mod">
          <ac:chgData name="Kent Archer" userId="36f75c64-3c21-4819-8572-a1b2222780cd" providerId="ADAL" clId="{B121B62F-3467-45A6-964A-FCB0E1723178}" dt="2025-10-06T05:26:15.422" v="1578"/>
          <ac:spMkLst>
            <pc:docMk/>
            <pc:sldMk cId="942336080" sldId="362"/>
            <ac:spMk id="2" creationId="{F64C4B57-57A1-F05F-C6ED-8BEBBEE114C3}"/>
          </ac:spMkLst>
        </pc:spChg>
        <pc:spChg chg="mod">
          <ac:chgData name="Kent Archer" userId="36f75c64-3c21-4819-8572-a1b2222780cd" providerId="ADAL" clId="{B121B62F-3467-45A6-964A-FCB0E1723178}" dt="2025-10-06T05:26:43.305" v="1608" actId="14100"/>
          <ac:spMkLst>
            <pc:docMk/>
            <pc:sldMk cId="942336080" sldId="362"/>
            <ac:spMk id="3" creationId="{56C6AEF7-11E7-8352-089C-FE498C058E70}"/>
          </ac:spMkLst>
        </pc:spChg>
        <pc:graphicFrameChg chg="add mod modGraphic">
          <ac:chgData name="Kent Archer" userId="36f75c64-3c21-4819-8572-a1b2222780cd" providerId="ADAL" clId="{B121B62F-3467-45A6-964A-FCB0E1723178}" dt="2025-10-06T05:27:20.677" v="1614" actId="1076"/>
          <ac:graphicFrameMkLst>
            <pc:docMk/>
            <pc:sldMk cId="942336080" sldId="362"/>
            <ac:graphicFrameMk id="4" creationId="{7DB0938C-A83D-4F94-32B4-F420588191BE}"/>
          </ac:graphicFrameMkLst>
        </pc:graphicFrameChg>
      </pc:sldChg>
      <pc:sldChg chg="modSp new mod">
        <pc:chgData name="Kent Archer" userId="36f75c64-3c21-4819-8572-a1b2222780cd" providerId="ADAL" clId="{B121B62F-3467-45A6-964A-FCB0E1723178}" dt="2025-10-06T05:32:01.742" v="1819" actId="179"/>
        <pc:sldMkLst>
          <pc:docMk/>
          <pc:sldMk cId="1597569695" sldId="363"/>
        </pc:sldMkLst>
        <pc:spChg chg="mod">
          <ac:chgData name="Kent Archer" userId="36f75c64-3c21-4819-8572-a1b2222780cd" providerId="ADAL" clId="{B121B62F-3467-45A6-964A-FCB0E1723178}" dt="2025-10-06T05:28:07.235" v="1616"/>
          <ac:spMkLst>
            <pc:docMk/>
            <pc:sldMk cId="1597569695" sldId="363"/>
            <ac:spMk id="2" creationId="{31E6BAE1-B8E3-8161-1B45-81CE0BEF0D38}"/>
          </ac:spMkLst>
        </pc:spChg>
        <pc:spChg chg="mod">
          <ac:chgData name="Kent Archer" userId="36f75c64-3c21-4819-8572-a1b2222780cd" providerId="ADAL" clId="{B121B62F-3467-45A6-964A-FCB0E1723178}" dt="2025-10-06T05:32:01.742" v="1819" actId="179"/>
          <ac:spMkLst>
            <pc:docMk/>
            <pc:sldMk cId="1597569695" sldId="363"/>
            <ac:spMk id="3" creationId="{4BEA078D-3150-8DF4-4067-DE7359CE13D1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image" Target="../media/image5.jpg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1067D5-7859-429D-95C9-41B38874BC4C}" type="doc">
      <dgm:prSet loTypeId="urn:microsoft.com/office/officeart/2008/layout/PictureStrips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514CD34-866D-4E48-ADC9-6B16083D07BA}">
      <dgm:prSet phldrT="[Text]"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Brooxie Carlton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Assistant Commissioner</a:t>
          </a:r>
        </a:p>
      </dgm:t>
    </dgm:pt>
    <dgm:pt modelId="{C866402F-E5C5-4C55-84EF-73AF9EBC9437}" type="parTrans" cxnId="{A84B4232-F509-45F1-B11D-A8B7FCBFF500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38EFE89-3973-4565-8D8C-13BAF678AB9F}" type="sibTrans" cxnId="{A84B4232-F509-45F1-B11D-A8B7FCBFF500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2296893-A788-4C92-9FEA-91ACD1296BE1}">
      <dgm:prSet phldrT="[Text]"/>
      <dgm:spPr/>
      <dgm:t>
        <a:bodyPr/>
        <a:lstStyle/>
        <a:p>
          <a:pPr>
            <a:buClr>
              <a:schemeClr val="bg2"/>
            </a:buClr>
            <a:buSzPts val="2000"/>
            <a:buFont typeface="Arial" panose="020B0604020202020204" pitchFamily="34" charset="0"/>
            <a:buChar char="–"/>
          </a:pP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Rachel Powers </a:t>
          </a:r>
        </a:p>
        <a:p>
          <a:pPr>
            <a:buClr>
              <a:schemeClr val="bg2"/>
            </a:buClr>
            <a:buSzPts val="2000"/>
            <a:buFont typeface="Arial" panose="020B0604020202020204" pitchFamily="34" charset="0"/>
            <a:buChar char="–"/>
          </a:pP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Deputy Assistant Commissioner </a:t>
          </a:r>
        </a:p>
      </dgm:t>
    </dgm:pt>
    <dgm:pt modelId="{5866B8DF-D8E5-4914-AAD9-5243D2B022B5}" type="parTrans" cxnId="{B4B87124-2F36-4338-9026-766CC66A8E62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9FBFAA04-B78C-4A13-B2F7-A85B196375EC}" type="sibTrans" cxnId="{B4B87124-2F36-4338-9026-766CC66A8E62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D44801A-179C-4CBB-807B-EA078F5622F4}">
      <dgm:prSet phldrT="[Text]"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Kent Archer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Director of Community Infrastructure</a:t>
          </a:r>
        </a:p>
      </dgm:t>
    </dgm:pt>
    <dgm:pt modelId="{EA372FD4-282F-4C10-A519-B71A6C09A4A8}" type="parTrans" cxnId="{2CC4B2D5-8420-4A48-ACDF-2E5C22352F62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D55D1379-D202-4586-81A5-723E70DA9472}" type="sibTrans" cxnId="{2CC4B2D5-8420-4A48-ACDF-2E5C22352F62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D71AA8F-6836-430E-80EF-321184263EF5}">
      <dgm:prSet/>
      <dgm:spPr/>
      <dgm:t>
        <a:bodyPr/>
        <a:lstStyle/>
        <a:p>
          <a:pPr>
            <a:buClr>
              <a:schemeClr val="bg2"/>
            </a:buClr>
            <a:buSzPts val="2000"/>
            <a:buFont typeface="Arial" panose="020B0604020202020204" pitchFamily="34" charset="0"/>
            <a:buChar char="–"/>
          </a:pP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Lynn Tutor</a:t>
          </a:r>
        </a:p>
        <a:p>
          <a:pPr>
            <a:buClr>
              <a:schemeClr val="bg2"/>
            </a:buClr>
            <a:buSzPts val="2000"/>
            <a:buFont typeface="Arial" panose="020B0604020202020204" pitchFamily="34" charset="0"/>
            <a:buChar char="–"/>
          </a:pPr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Assistant Director of Community Infrastructure</a:t>
          </a:r>
        </a:p>
      </dgm:t>
    </dgm:pt>
    <dgm:pt modelId="{D1EF8BE8-70D0-4063-BF35-5A8C9C611200}" type="parTrans" cxnId="{11213F75-53F3-41E9-92FF-BB610309D8EF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C621152-7A20-471C-A2BC-5795295F16D5}" type="sibTrans" cxnId="{11213F75-53F3-41E9-92FF-BB610309D8EF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F43F8E9B-FA5B-476E-8DD8-8D3DA095E6A2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Tracey Davis 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gm:t>
    </dgm:pt>
    <dgm:pt modelId="{5359A6B7-66DD-46C4-A643-AB29573268D2}" type="parTrans" cxnId="{0B24BD05-8A15-497D-B335-51D8A1591FA4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EC94224-3204-419D-BC5B-2024CB2FEB90}" type="sibTrans" cxnId="{0B24BD05-8A15-497D-B335-51D8A1591FA4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778DCEF-9CFC-49F7-8DAF-ECCE7BF07439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Allison Fox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gm:t>
    </dgm:pt>
    <dgm:pt modelId="{9736B355-76A0-4178-B22B-1EC1E2F2480F}" type="parTrans" cxnId="{A3FF8AC4-7490-4588-9349-ED5C6D8729EB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5B4B866-373A-4580-8317-C68FBC442EAF}" type="sibTrans" cxnId="{A3FF8AC4-7490-4588-9349-ED5C6D8729EB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850DFC4-46EB-4A8A-AABA-79160AD19971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Kayla Baxter 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gm:t>
    </dgm:pt>
    <dgm:pt modelId="{238BDEBF-9B69-42D4-9211-A7969F1BA9DF}" type="parTrans" cxnId="{8BE2783B-4915-40C4-8C75-328367EF5DFA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698D7BF-0256-45DA-8ABD-8EEC247C0369}" type="sibTrans" cxnId="{8BE2783B-4915-40C4-8C75-328367EF5DFA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352C879-EDF8-4E43-84F2-5D31E0FB4039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Lea Thomason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gm:t>
    </dgm:pt>
    <dgm:pt modelId="{24D33A7F-6C2C-4ACE-8C0F-B427F4FDBF23}" type="parTrans" cxnId="{C4C149CF-A16A-47FC-A0B8-87C7AC02BC7A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E64B56A4-7D5B-4BC4-B5A4-E35860750655}" type="sibTrans" cxnId="{C4C149CF-A16A-47FC-A0B8-87C7AC02BC7A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2ABFE0A-6B89-4637-93A3-22C706A69E38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Lindsay Gainous</a:t>
          </a:r>
        </a:p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ARC Program Coordinator</a:t>
          </a:r>
        </a:p>
      </dgm:t>
    </dgm:pt>
    <dgm:pt modelId="{74BDAAA0-9558-4D08-B2AB-18BACABDA603}" type="parTrans" cxnId="{C78394B1-1ED3-4593-A912-D27003B5E50C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2D07E13-D62C-42F1-8B0C-C346AB6402F1}" type="sibTrans" cxnId="{C78394B1-1ED3-4593-A912-D27003B5E50C}">
      <dgm:prSet/>
      <dgm:spPr/>
      <dgm:t>
        <a:bodyPr/>
        <a:lstStyle/>
        <a:p>
          <a:endParaRPr lang="en-US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CCDEA0C-704C-4E40-81B4-B750FE74D618}" type="pres">
      <dgm:prSet presAssocID="{8C1067D5-7859-429D-95C9-41B38874BC4C}" presName="Name0" presStyleCnt="0">
        <dgm:presLayoutVars>
          <dgm:dir/>
          <dgm:resizeHandles val="exact"/>
        </dgm:presLayoutVars>
      </dgm:prSet>
      <dgm:spPr/>
    </dgm:pt>
    <dgm:pt modelId="{3B7FC6AD-B892-4DA1-B699-44085B5B56A6}" type="pres">
      <dgm:prSet presAssocID="{F514CD34-866D-4E48-ADC9-6B16083D07BA}" presName="composite" presStyleCnt="0"/>
      <dgm:spPr/>
    </dgm:pt>
    <dgm:pt modelId="{97446D48-3554-40AB-A613-BC5B61275998}" type="pres">
      <dgm:prSet presAssocID="{F514CD34-866D-4E48-ADC9-6B16083D07BA}" presName="rect1" presStyleLbl="trAlignAcc1" presStyleIdx="0" presStyleCnt="9">
        <dgm:presLayoutVars>
          <dgm:bulletEnabled val="1"/>
        </dgm:presLayoutVars>
      </dgm:prSet>
      <dgm:spPr/>
    </dgm:pt>
    <dgm:pt modelId="{2242E4B6-429F-47B0-A5A6-27C7D790439B}" type="pres">
      <dgm:prSet presAssocID="{F514CD34-866D-4E48-ADC9-6B16083D07BA}" presName="rect2" presStyleLbl="fgImgPlace1" presStyleIdx="0" presStyleCnt="9"/>
      <dgm:spPr>
        <a:blipFill>
          <a:blip xmlns:r="http://schemas.openxmlformats.org/officeDocument/2006/relationships" r:embed="rId1"/>
          <a:srcRect/>
          <a:stretch>
            <a:fillRect l="-25000" r="-25000"/>
          </a:stretch>
        </a:blipFill>
      </dgm:spPr>
    </dgm:pt>
    <dgm:pt modelId="{E4CDA896-6A67-4974-83C3-829677F0EF1D}" type="pres">
      <dgm:prSet presAssocID="{038EFE89-3973-4565-8D8C-13BAF678AB9F}" presName="sibTrans" presStyleCnt="0"/>
      <dgm:spPr/>
    </dgm:pt>
    <dgm:pt modelId="{BF9C4673-F84B-406C-A532-094B7788D7D7}" type="pres">
      <dgm:prSet presAssocID="{32296893-A788-4C92-9FEA-91ACD1296BE1}" presName="composite" presStyleCnt="0"/>
      <dgm:spPr/>
    </dgm:pt>
    <dgm:pt modelId="{EC05B244-2112-4044-820D-685353150D6F}" type="pres">
      <dgm:prSet presAssocID="{32296893-A788-4C92-9FEA-91ACD1296BE1}" presName="rect1" presStyleLbl="trAlignAcc1" presStyleIdx="1" presStyleCnt="9">
        <dgm:presLayoutVars>
          <dgm:bulletEnabled val="1"/>
        </dgm:presLayoutVars>
      </dgm:prSet>
      <dgm:spPr/>
    </dgm:pt>
    <dgm:pt modelId="{C9EC4BA1-AD54-48A2-81D3-A421A9971B8D}" type="pres">
      <dgm:prSet presAssocID="{32296893-A788-4C92-9FEA-91ACD1296BE1}" presName="rect2" presStyleLbl="fgImgPlace1" presStyleIdx="1" presStyleCnt="9"/>
      <dgm:spPr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</dgm:spPr>
    </dgm:pt>
    <dgm:pt modelId="{02B26B17-BA76-45C0-ABE0-9C0420E24492}" type="pres">
      <dgm:prSet presAssocID="{9FBFAA04-B78C-4A13-B2F7-A85B196375EC}" presName="sibTrans" presStyleCnt="0"/>
      <dgm:spPr/>
    </dgm:pt>
    <dgm:pt modelId="{DE7524C3-866F-4F7B-A306-178954CD56E2}" type="pres">
      <dgm:prSet presAssocID="{2D44801A-179C-4CBB-807B-EA078F5622F4}" presName="composite" presStyleCnt="0"/>
      <dgm:spPr/>
    </dgm:pt>
    <dgm:pt modelId="{C17951E3-1741-41BB-A9D0-024ECF3A86EE}" type="pres">
      <dgm:prSet presAssocID="{2D44801A-179C-4CBB-807B-EA078F5622F4}" presName="rect1" presStyleLbl="trAlignAcc1" presStyleIdx="2" presStyleCnt="9">
        <dgm:presLayoutVars>
          <dgm:bulletEnabled val="1"/>
        </dgm:presLayoutVars>
      </dgm:prSet>
      <dgm:spPr/>
    </dgm:pt>
    <dgm:pt modelId="{5299D461-69C2-4987-95B7-51447942D42A}" type="pres">
      <dgm:prSet presAssocID="{2D44801A-179C-4CBB-807B-EA078F5622F4}" presName="rect2" presStyleLbl="fgImgPlace1" presStyleIdx="2" presStyleCnt="9"/>
      <dgm:spPr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</dgm:spPr>
    </dgm:pt>
    <dgm:pt modelId="{3096C4CB-07DB-4ADC-AE67-800076DCA19C}" type="pres">
      <dgm:prSet presAssocID="{D55D1379-D202-4586-81A5-723E70DA9472}" presName="sibTrans" presStyleCnt="0"/>
      <dgm:spPr/>
    </dgm:pt>
    <dgm:pt modelId="{97DE5C24-C471-4FC1-A8AB-25CA53C0F268}" type="pres">
      <dgm:prSet presAssocID="{4D71AA8F-6836-430E-80EF-321184263EF5}" presName="composite" presStyleCnt="0"/>
      <dgm:spPr/>
    </dgm:pt>
    <dgm:pt modelId="{33758918-BF28-4FAE-830F-360397B30BA9}" type="pres">
      <dgm:prSet presAssocID="{4D71AA8F-6836-430E-80EF-321184263EF5}" presName="rect1" presStyleLbl="trAlignAcc1" presStyleIdx="3" presStyleCnt="9">
        <dgm:presLayoutVars>
          <dgm:bulletEnabled val="1"/>
        </dgm:presLayoutVars>
      </dgm:prSet>
      <dgm:spPr/>
    </dgm:pt>
    <dgm:pt modelId="{5DAA0A19-5397-429D-AED0-631E1D143CEF}" type="pres">
      <dgm:prSet presAssocID="{4D71AA8F-6836-430E-80EF-321184263EF5}" presName="rect2" presStyleLbl="fgImgPlace1" presStyleIdx="3" presStyleCnt="9"/>
      <dgm:spPr>
        <a:blipFill>
          <a:blip xmlns:r="http://schemas.openxmlformats.org/officeDocument/2006/relationships" r:embed="rId4"/>
          <a:srcRect/>
          <a:stretch>
            <a:fillRect l="-25000" r="-25000"/>
          </a:stretch>
        </a:blipFill>
      </dgm:spPr>
    </dgm:pt>
    <dgm:pt modelId="{BD5330C0-C7D3-4299-AA09-4E0E1E56E4C6}" type="pres">
      <dgm:prSet presAssocID="{AC621152-7A20-471C-A2BC-5795295F16D5}" presName="sibTrans" presStyleCnt="0"/>
      <dgm:spPr/>
    </dgm:pt>
    <dgm:pt modelId="{61AE1E5A-7C3E-4F04-8BCB-602DD0AF3E38}" type="pres">
      <dgm:prSet presAssocID="{F43F8E9B-FA5B-476E-8DD8-8D3DA095E6A2}" presName="composite" presStyleCnt="0"/>
      <dgm:spPr/>
    </dgm:pt>
    <dgm:pt modelId="{C1CFFCD6-DB6F-4DAF-97A4-3360172086A7}" type="pres">
      <dgm:prSet presAssocID="{F43F8E9B-FA5B-476E-8DD8-8D3DA095E6A2}" presName="rect1" presStyleLbl="trAlignAcc1" presStyleIdx="4" presStyleCnt="9">
        <dgm:presLayoutVars>
          <dgm:bulletEnabled val="1"/>
        </dgm:presLayoutVars>
      </dgm:prSet>
      <dgm:spPr/>
    </dgm:pt>
    <dgm:pt modelId="{A978F5F7-9D51-40B6-AB28-CCCEE0F81DD3}" type="pres">
      <dgm:prSet presAssocID="{F43F8E9B-FA5B-476E-8DD8-8D3DA095E6A2}" presName="rect2" presStyleLbl="fgImgPlace1" presStyleIdx="4" presStyleCnt="9"/>
      <dgm:spPr>
        <a:blipFill>
          <a:blip xmlns:r="http://schemas.openxmlformats.org/officeDocument/2006/relationships" r:embed="rId5"/>
          <a:srcRect/>
          <a:stretch>
            <a:fillRect l="-25000" r="-25000"/>
          </a:stretch>
        </a:blipFill>
      </dgm:spPr>
    </dgm:pt>
    <dgm:pt modelId="{6C1686B1-8FE8-4E61-A761-791D93BFA550}" type="pres">
      <dgm:prSet presAssocID="{CEC94224-3204-419D-BC5B-2024CB2FEB90}" presName="sibTrans" presStyleCnt="0"/>
      <dgm:spPr/>
    </dgm:pt>
    <dgm:pt modelId="{5F7BD12D-9DAC-4E7C-89FB-2E030D9204E9}" type="pres">
      <dgm:prSet presAssocID="{2778DCEF-9CFC-49F7-8DAF-ECCE7BF07439}" presName="composite" presStyleCnt="0"/>
      <dgm:spPr/>
    </dgm:pt>
    <dgm:pt modelId="{C80F8D73-0662-4567-B3CE-B1D8E3B16509}" type="pres">
      <dgm:prSet presAssocID="{2778DCEF-9CFC-49F7-8DAF-ECCE7BF07439}" presName="rect1" presStyleLbl="trAlignAcc1" presStyleIdx="5" presStyleCnt="9">
        <dgm:presLayoutVars>
          <dgm:bulletEnabled val="1"/>
        </dgm:presLayoutVars>
      </dgm:prSet>
      <dgm:spPr/>
    </dgm:pt>
    <dgm:pt modelId="{882F1C8B-C599-41BA-8C8F-82AE72079FB5}" type="pres">
      <dgm:prSet presAssocID="{2778DCEF-9CFC-49F7-8DAF-ECCE7BF07439}" presName="rect2" presStyleLbl="fgImgPlace1" presStyleIdx="5" presStyleCnt="9"/>
      <dgm:spPr>
        <a:blipFill>
          <a:blip xmlns:r="http://schemas.openxmlformats.org/officeDocument/2006/relationships" r:embed="rId6"/>
          <a:srcRect/>
          <a:stretch>
            <a:fillRect l="-25000" r="-25000"/>
          </a:stretch>
        </a:blipFill>
      </dgm:spPr>
    </dgm:pt>
    <dgm:pt modelId="{7BE3AC0D-F6B1-43F0-ACA5-18F20A14D017}" type="pres">
      <dgm:prSet presAssocID="{25B4B866-373A-4580-8317-C68FBC442EAF}" presName="sibTrans" presStyleCnt="0"/>
      <dgm:spPr/>
    </dgm:pt>
    <dgm:pt modelId="{63E2152D-D1E0-4128-B593-7C73CE94D478}" type="pres">
      <dgm:prSet presAssocID="{1850DFC4-46EB-4A8A-AABA-79160AD19971}" presName="composite" presStyleCnt="0"/>
      <dgm:spPr/>
    </dgm:pt>
    <dgm:pt modelId="{A3BDFA87-0038-430F-AC2E-BB637DF87FED}" type="pres">
      <dgm:prSet presAssocID="{1850DFC4-46EB-4A8A-AABA-79160AD19971}" presName="rect1" presStyleLbl="trAlignAcc1" presStyleIdx="6" presStyleCnt="9">
        <dgm:presLayoutVars>
          <dgm:bulletEnabled val="1"/>
        </dgm:presLayoutVars>
      </dgm:prSet>
      <dgm:spPr/>
    </dgm:pt>
    <dgm:pt modelId="{72952692-F2AC-44F9-8A2E-E21EAFECCBF5}" type="pres">
      <dgm:prSet presAssocID="{1850DFC4-46EB-4A8A-AABA-79160AD19971}" presName="rect2" presStyleLbl="fgImgPlace1" presStyleIdx="6" presStyleCnt="9"/>
      <dgm:spPr>
        <a:blipFill>
          <a:blip xmlns:r="http://schemas.openxmlformats.org/officeDocument/2006/relationships" r:embed="rId7"/>
          <a:srcRect/>
          <a:stretch>
            <a:fillRect l="-25000" r="-25000"/>
          </a:stretch>
        </a:blipFill>
      </dgm:spPr>
    </dgm:pt>
    <dgm:pt modelId="{9846CE98-3DA1-4672-9231-3C1E68F0AD98}" type="pres">
      <dgm:prSet presAssocID="{E698D7BF-0256-45DA-8ABD-8EEC247C0369}" presName="sibTrans" presStyleCnt="0"/>
      <dgm:spPr/>
    </dgm:pt>
    <dgm:pt modelId="{CA21869B-12FE-4D45-A963-FE8698C8E195}" type="pres">
      <dgm:prSet presAssocID="{E352C879-EDF8-4E43-84F2-5D31E0FB4039}" presName="composite" presStyleCnt="0"/>
      <dgm:spPr/>
    </dgm:pt>
    <dgm:pt modelId="{BF986EEF-749A-4001-B7D7-589F8DCF8204}" type="pres">
      <dgm:prSet presAssocID="{E352C879-EDF8-4E43-84F2-5D31E0FB4039}" presName="rect1" presStyleLbl="trAlignAcc1" presStyleIdx="7" presStyleCnt="9">
        <dgm:presLayoutVars>
          <dgm:bulletEnabled val="1"/>
        </dgm:presLayoutVars>
      </dgm:prSet>
      <dgm:spPr/>
    </dgm:pt>
    <dgm:pt modelId="{64C2227F-20B7-4F97-A893-7EE52F8093A0}" type="pres">
      <dgm:prSet presAssocID="{E352C879-EDF8-4E43-84F2-5D31E0FB4039}" presName="rect2" presStyleLbl="fgImgPlace1" presStyleIdx="7" presStyleCnt="9"/>
      <dgm:spPr>
        <a:blipFill>
          <a:blip xmlns:r="http://schemas.openxmlformats.org/officeDocument/2006/relationships" r:embed="rId8"/>
          <a:srcRect/>
          <a:stretch>
            <a:fillRect l="-25000" r="-25000"/>
          </a:stretch>
        </a:blipFill>
      </dgm:spPr>
    </dgm:pt>
    <dgm:pt modelId="{24EA4E40-2817-41C7-93C7-3ADD96A12EA3}" type="pres">
      <dgm:prSet presAssocID="{E64B56A4-7D5B-4BC4-B5A4-E35860750655}" presName="sibTrans" presStyleCnt="0"/>
      <dgm:spPr/>
    </dgm:pt>
    <dgm:pt modelId="{54EB5D52-4850-4A04-A3C4-E1D4FE0EE773}" type="pres">
      <dgm:prSet presAssocID="{82ABFE0A-6B89-4637-93A3-22C706A69E38}" presName="composite" presStyleCnt="0"/>
      <dgm:spPr/>
    </dgm:pt>
    <dgm:pt modelId="{F11C502D-516B-4838-8364-0ADCC26218C6}" type="pres">
      <dgm:prSet presAssocID="{82ABFE0A-6B89-4637-93A3-22C706A69E38}" presName="rect1" presStyleLbl="trAlignAcc1" presStyleIdx="8" presStyleCnt="9">
        <dgm:presLayoutVars>
          <dgm:bulletEnabled val="1"/>
        </dgm:presLayoutVars>
      </dgm:prSet>
      <dgm:spPr/>
    </dgm:pt>
    <dgm:pt modelId="{B2509550-7ACA-4141-8F8F-4E0B746C389C}" type="pres">
      <dgm:prSet presAssocID="{82ABFE0A-6B89-4637-93A3-22C706A69E38}" presName="rect2" presStyleLbl="fgImgPlace1" presStyleIdx="8" presStyleCnt="9"/>
      <dgm:spPr>
        <a:blipFill>
          <a:blip xmlns:r="http://schemas.openxmlformats.org/officeDocument/2006/relationships" r:embed="rId9"/>
          <a:srcRect/>
          <a:stretch>
            <a:fillRect l="-25000" r="-25000"/>
          </a:stretch>
        </a:blipFill>
      </dgm:spPr>
    </dgm:pt>
  </dgm:ptLst>
  <dgm:cxnLst>
    <dgm:cxn modelId="{0B24BD05-8A15-497D-B335-51D8A1591FA4}" srcId="{8C1067D5-7859-429D-95C9-41B38874BC4C}" destId="{F43F8E9B-FA5B-476E-8DD8-8D3DA095E6A2}" srcOrd="4" destOrd="0" parTransId="{5359A6B7-66DD-46C4-A643-AB29573268D2}" sibTransId="{CEC94224-3204-419D-BC5B-2024CB2FEB90}"/>
    <dgm:cxn modelId="{B4B87124-2F36-4338-9026-766CC66A8E62}" srcId="{8C1067D5-7859-429D-95C9-41B38874BC4C}" destId="{32296893-A788-4C92-9FEA-91ACD1296BE1}" srcOrd="1" destOrd="0" parTransId="{5866B8DF-D8E5-4914-AAD9-5243D2B022B5}" sibTransId="{9FBFAA04-B78C-4A13-B2F7-A85B196375EC}"/>
    <dgm:cxn modelId="{A84B4232-F509-45F1-B11D-A8B7FCBFF500}" srcId="{8C1067D5-7859-429D-95C9-41B38874BC4C}" destId="{F514CD34-866D-4E48-ADC9-6B16083D07BA}" srcOrd="0" destOrd="0" parTransId="{C866402F-E5C5-4C55-84EF-73AF9EBC9437}" sibTransId="{038EFE89-3973-4565-8D8C-13BAF678AB9F}"/>
    <dgm:cxn modelId="{8BE2783B-4915-40C4-8C75-328367EF5DFA}" srcId="{8C1067D5-7859-429D-95C9-41B38874BC4C}" destId="{1850DFC4-46EB-4A8A-AABA-79160AD19971}" srcOrd="6" destOrd="0" parTransId="{238BDEBF-9B69-42D4-9211-A7969F1BA9DF}" sibTransId="{E698D7BF-0256-45DA-8ABD-8EEC247C0369}"/>
    <dgm:cxn modelId="{479B0B40-23A8-4A3A-BC8D-D68342002DBE}" type="presOf" srcId="{82ABFE0A-6B89-4637-93A3-22C706A69E38}" destId="{F11C502D-516B-4838-8364-0ADCC26218C6}" srcOrd="0" destOrd="0" presId="urn:microsoft.com/office/officeart/2008/layout/PictureStrips"/>
    <dgm:cxn modelId="{42615261-2C6A-4978-B222-70C48D0969BA}" type="presOf" srcId="{8C1067D5-7859-429D-95C9-41B38874BC4C}" destId="{0CCDEA0C-704C-4E40-81B4-B750FE74D618}" srcOrd="0" destOrd="0" presId="urn:microsoft.com/office/officeart/2008/layout/PictureStrips"/>
    <dgm:cxn modelId="{2E10F34B-C8FD-4F7D-A7C2-59385FEB0883}" type="presOf" srcId="{E352C879-EDF8-4E43-84F2-5D31E0FB4039}" destId="{BF986EEF-749A-4001-B7D7-589F8DCF8204}" srcOrd="0" destOrd="0" presId="urn:microsoft.com/office/officeart/2008/layout/PictureStrips"/>
    <dgm:cxn modelId="{11213F75-53F3-41E9-92FF-BB610309D8EF}" srcId="{8C1067D5-7859-429D-95C9-41B38874BC4C}" destId="{4D71AA8F-6836-430E-80EF-321184263EF5}" srcOrd="3" destOrd="0" parTransId="{D1EF8BE8-70D0-4063-BF35-5A8C9C611200}" sibTransId="{AC621152-7A20-471C-A2BC-5795295F16D5}"/>
    <dgm:cxn modelId="{AE65F475-90D8-4B15-95AD-67047606A96B}" type="presOf" srcId="{F514CD34-866D-4E48-ADC9-6B16083D07BA}" destId="{97446D48-3554-40AB-A613-BC5B61275998}" srcOrd="0" destOrd="0" presId="urn:microsoft.com/office/officeart/2008/layout/PictureStrips"/>
    <dgm:cxn modelId="{52AB00A4-70D5-487F-BBBA-0D10793C0337}" type="presOf" srcId="{2D44801A-179C-4CBB-807B-EA078F5622F4}" destId="{C17951E3-1741-41BB-A9D0-024ECF3A86EE}" srcOrd="0" destOrd="0" presId="urn:microsoft.com/office/officeart/2008/layout/PictureStrips"/>
    <dgm:cxn modelId="{8B2A91A6-B263-4271-B071-8C0E0BBB1013}" type="presOf" srcId="{2778DCEF-9CFC-49F7-8DAF-ECCE7BF07439}" destId="{C80F8D73-0662-4567-B3CE-B1D8E3B16509}" srcOrd="0" destOrd="0" presId="urn:microsoft.com/office/officeart/2008/layout/PictureStrips"/>
    <dgm:cxn modelId="{E687DFA9-2ABC-41D1-B3B3-0E0BD8D84FF4}" type="presOf" srcId="{4D71AA8F-6836-430E-80EF-321184263EF5}" destId="{33758918-BF28-4FAE-830F-360397B30BA9}" srcOrd="0" destOrd="0" presId="urn:microsoft.com/office/officeart/2008/layout/PictureStrips"/>
    <dgm:cxn modelId="{C78394B1-1ED3-4593-A912-D27003B5E50C}" srcId="{8C1067D5-7859-429D-95C9-41B38874BC4C}" destId="{82ABFE0A-6B89-4637-93A3-22C706A69E38}" srcOrd="8" destOrd="0" parTransId="{74BDAAA0-9558-4D08-B2AB-18BACABDA603}" sibTransId="{62D07E13-D62C-42F1-8B0C-C346AB6402F1}"/>
    <dgm:cxn modelId="{A3FF8AC4-7490-4588-9349-ED5C6D8729EB}" srcId="{8C1067D5-7859-429D-95C9-41B38874BC4C}" destId="{2778DCEF-9CFC-49F7-8DAF-ECCE7BF07439}" srcOrd="5" destOrd="0" parTransId="{9736B355-76A0-4178-B22B-1EC1E2F2480F}" sibTransId="{25B4B866-373A-4580-8317-C68FBC442EAF}"/>
    <dgm:cxn modelId="{C4C149CF-A16A-47FC-A0B8-87C7AC02BC7A}" srcId="{8C1067D5-7859-429D-95C9-41B38874BC4C}" destId="{E352C879-EDF8-4E43-84F2-5D31E0FB4039}" srcOrd="7" destOrd="0" parTransId="{24D33A7F-6C2C-4ACE-8C0F-B427F4FDBF23}" sibTransId="{E64B56A4-7D5B-4BC4-B5A4-E35860750655}"/>
    <dgm:cxn modelId="{2CC4B2D5-8420-4A48-ACDF-2E5C22352F62}" srcId="{8C1067D5-7859-429D-95C9-41B38874BC4C}" destId="{2D44801A-179C-4CBB-807B-EA078F5622F4}" srcOrd="2" destOrd="0" parTransId="{EA372FD4-282F-4C10-A519-B71A6C09A4A8}" sibTransId="{D55D1379-D202-4586-81A5-723E70DA9472}"/>
    <dgm:cxn modelId="{0D6700D9-9AB3-49FB-83C1-FBE00FEF031F}" type="presOf" srcId="{F43F8E9B-FA5B-476E-8DD8-8D3DA095E6A2}" destId="{C1CFFCD6-DB6F-4DAF-97A4-3360172086A7}" srcOrd="0" destOrd="0" presId="urn:microsoft.com/office/officeart/2008/layout/PictureStrips"/>
    <dgm:cxn modelId="{0B23B4E2-9133-4751-A153-B4CFBB76E960}" type="presOf" srcId="{1850DFC4-46EB-4A8A-AABA-79160AD19971}" destId="{A3BDFA87-0038-430F-AC2E-BB637DF87FED}" srcOrd="0" destOrd="0" presId="urn:microsoft.com/office/officeart/2008/layout/PictureStrips"/>
    <dgm:cxn modelId="{705036FD-777C-4801-B68E-38BA6EDF46D8}" type="presOf" srcId="{32296893-A788-4C92-9FEA-91ACD1296BE1}" destId="{EC05B244-2112-4044-820D-685353150D6F}" srcOrd="0" destOrd="0" presId="urn:microsoft.com/office/officeart/2008/layout/PictureStrips"/>
    <dgm:cxn modelId="{1F1E56FC-8BD7-4142-B288-3C831B5AA29B}" type="presParOf" srcId="{0CCDEA0C-704C-4E40-81B4-B750FE74D618}" destId="{3B7FC6AD-B892-4DA1-B699-44085B5B56A6}" srcOrd="0" destOrd="0" presId="urn:microsoft.com/office/officeart/2008/layout/PictureStrips"/>
    <dgm:cxn modelId="{80A1010E-789D-476B-BEE4-865EB7E406C0}" type="presParOf" srcId="{3B7FC6AD-B892-4DA1-B699-44085B5B56A6}" destId="{97446D48-3554-40AB-A613-BC5B61275998}" srcOrd="0" destOrd="0" presId="urn:microsoft.com/office/officeart/2008/layout/PictureStrips"/>
    <dgm:cxn modelId="{4E0D15E9-A940-4E3A-AC44-3C95B0F8993E}" type="presParOf" srcId="{3B7FC6AD-B892-4DA1-B699-44085B5B56A6}" destId="{2242E4B6-429F-47B0-A5A6-27C7D790439B}" srcOrd="1" destOrd="0" presId="urn:microsoft.com/office/officeart/2008/layout/PictureStrips"/>
    <dgm:cxn modelId="{D18FA11B-BEEE-42E1-8EC2-14D34FF77F96}" type="presParOf" srcId="{0CCDEA0C-704C-4E40-81B4-B750FE74D618}" destId="{E4CDA896-6A67-4974-83C3-829677F0EF1D}" srcOrd="1" destOrd="0" presId="urn:microsoft.com/office/officeart/2008/layout/PictureStrips"/>
    <dgm:cxn modelId="{86CA91ED-4FB0-4D00-B5D7-D75EC9AAA5EC}" type="presParOf" srcId="{0CCDEA0C-704C-4E40-81B4-B750FE74D618}" destId="{BF9C4673-F84B-406C-A532-094B7788D7D7}" srcOrd="2" destOrd="0" presId="urn:microsoft.com/office/officeart/2008/layout/PictureStrips"/>
    <dgm:cxn modelId="{21915DC4-3C6A-4EEB-87F9-AFD95A8FE5E0}" type="presParOf" srcId="{BF9C4673-F84B-406C-A532-094B7788D7D7}" destId="{EC05B244-2112-4044-820D-685353150D6F}" srcOrd="0" destOrd="0" presId="urn:microsoft.com/office/officeart/2008/layout/PictureStrips"/>
    <dgm:cxn modelId="{2A5DDD0A-E95C-45F5-887E-D2E48A2AFD76}" type="presParOf" srcId="{BF9C4673-F84B-406C-A532-094B7788D7D7}" destId="{C9EC4BA1-AD54-48A2-81D3-A421A9971B8D}" srcOrd="1" destOrd="0" presId="urn:microsoft.com/office/officeart/2008/layout/PictureStrips"/>
    <dgm:cxn modelId="{BF8A677F-1BBB-4106-920B-E48BC3097767}" type="presParOf" srcId="{0CCDEA0C-704C-4E40-81B4-B750FE74D618}" destId="{02B26B17-BA76-45C0-ABE0-9C0420E24492}" srcOrd="3" destOrd="0" presId="urn:microsoft.com/office/officeart/2008/layout/PictureStrips"/>
    <dgm:cxn modelId="{303CFCD6-2026-451D-B340-B7A380CA6C0C}" type="presParOf" srcId="{0CCDEA0C-704C-4E40-81B4-B750FE74D618}" destId="{DE7524C3-866F-4F7B-A306-178954CD56E2}" srcOrd="4" destOrd="0" presId="urn:microsoft.com/office/officeart/2008/layout/PictureStrips"/>
    <dgm:cxn modelId="{7FC08D3E-4156-44EA-AC30-7764446A3DB4}" type="presParOf" srcId="{DE7524C3-866F-4F7B-A306-178954CD56E2}" destId="{C17951E3-1741-41BB-A9D0-024ECF3A86EE}" srcOrd="0" destOrd="0" presId="urn:microsoft.com/office/officeart/2008/layout/PictureStrips"/>
    <dgm:cxn modelId="{8BD0DB00-E5F4-4F2B-9838-A24887030B1B}" type="presParOf" srcId="{DE7524C3-866F-4F7B-A306-178954CD56E2}" destId="{5299D461-69C2-4987-95B7-51447942D42A}" srcOrd="1" destOrd="0" presId="urn:microsoft.com/office/officeart/2008/layout/PictureStrips"/>
    <dgm:cxn modelId="{942DB74D-FBAE-4E50-912A-F99953C487F9}" type="presParOf" srcId="{0CCDEA0C-704C-4E40-81B4-B750FE74D618}" destId="{3096C4CB-07DB-4ADC-AE67-800076DCA19C}" srcOrd="5" destOrd="0" presId="urn:microsoft.com/office/officeart/2008/layout/PictureStrips"/>
    <dgm:cxn modelId="{48A1714B-6DBC-4328-B0FF-901B6E81EDE2}" type="presParOf" srcId="{0CCDEA0C-704C-4E40-81B4-B750FE74D618}" destId="{97DE5C24-C471-4FC1-A8AB-25CA53C0F268}" srcOrd="6" destOrd="0" presId="urn:microsoft.com/office/officeart/2008/layout/PictureStrips"/>
    <dgm:cxn modelId="{5F09E86F-8B75-49D0-B6FE-93DA50242607}" type="presParOf" srcId="{97DE5C24-C471-4FC1-A8AB-25CA53C0F268}" destId="{33758918-BF28-4FAE-830F-360397B30BA9}" srcOrd="0" destOrd="0" presId="urn:microsoft.com/office/officeart/2008/layout/PictureStrips"/>
    <dgm:cxn modelId="{20770EA1-9D3F-44F2-BFB8-B944D476F01D}" type="presParOf" srcId="{97DE5C24-C471-4FC1-A8AB-25CA53C0F268}" destId="{5DAA0A19-5397-429D-AED0-631E1D143CEF}" srcOrd="1" destOrd="0" presId="urn:microsoft.com/office/officeart/2008/layout/PictureStrips"/>
    <dgm:cxn modelId="{2A622000-4D42-410D-8D46-91A92432D9E5}" type="presParOf" srcId="{0CCDEA0C-704C-4E40-81B4-B750FE74D618}" destId="{BD5330C0-C7D3-4299-AA09-4E0E1E56E4C6}" srcOrd="7" destOrd="0" presId="urn:microsoft.com/office/officeart/2008/layout/PictureStrips"/>
    <dgm:cxn modelId="{B3D2107A-E224-477D-B3BD-17272303AF6B}" type="presParOf" srcId="{0CCDEA0C-704C-4E40-81B4-B750FE74D618}" destId="{61AE1E5A-7C3E-4F04-8BCB-602DD0AF3E38}" srcOrd="8" destOrd="0" presId="urn:microsoft.com/office/officeart/2008/layout/PictureStrips"/>
    <dgm:cxn modelId="{D5DD237E-71B9-4B31-85B2-D4B4B7283106}" type="presParOf" srcId="{61AE1E5A-7C3E-4F04-8BCB-602DD0AF3E38}" destId="{C1CFFCD6-DB6F-4DAF-97A4-3360172086A7}" srcOrd="0" destOrd="0" presId="urn:microsoft.com/office/officeart/2008/layout/PictureStrips"/>
    <dgm:cxn modelId="{527341F2-1C4E-4562-B0B3-63D76462A99D}" type="presParOf" srcId="{61AE1E5A-7C3E-4F04-8BCB-602DD0AF3E38}" destId="{A978F5F7-9D51-40B6-AB28-CCCEE0F81DD3}" srcOrd="1" destOrd="0" presId="urn:microsoft.com/office/officeart/2008/layout/PictureStrips"/>
    <dgm:cxn modelId="{EBE74698-C389-4E6C-BD01-D67B3938102A}" type="presParOf" srcId="{0CCDEA0C-704C-4E40-81B4-B750FE74D618}" destId="{6C1686B1-8FE8-4E61-A761-791D93BFA550}" srcOrd="9" destOrd="0" presId="urn:microsoft.com/office/officeart/2008/layout/PictureStrips"/>
    <dgm:cxn modelId="{27FD8AD7-068D-4045-8CB8-0CFAFB9D1469}" type="presParOf" srcId="{0CCDEA0C-704C-4E40-81B4-B750FE74D618}" destId="{5F7BD12D-9DAC-4E7C-89FB-2E030D9204E9}" srcOrd="10" destOrd="0" presId="urn:microsoft.com/office/officeart/2008/layout/PictureStrips"/>
    <dgm:cxn modelId="{4627E556-EC8D-493C-A354-D51D77656D0F}" type="presParOf" srcId="{5F7BD12D-9DAC-4E7C-89FB-2E030D9204E9}" destId="{C80F8D73-0662-4567-B3CE-B1D8E3B16509}" srcOrd="0" destOrd="0" presId="urn:microsoft.com/office/officeart/2008/layout/PictureStrips"/>
    <dgm:cxn modelId="{B1444A11-4982-48A6-8049-12A637C3E629}" type="presParOf" srcId="{5F7BD12D-9DAC-4E7C-89FB-2E030D9204E9}" destId="{882F1C8B-C599-41BA-8C8F-82AE72079FB5}" srcOrd="1" destOrd="0" presId="urn:microsoft.com/office/officeart/2008/layout/PictureStrips"/>
    <dgm:cxn modelId="{506FECFB-B5F7-4973-B9E0-0BB65C0F565A}" type="presParOf" srcId="{0CCDEA0C-704C-4E40-81B4-B750FE74D618}" destId="{7BE3AC0D-F6B1-43F0-ACA5-18F20A14D017}" srcOrd="11" destOrd="0" presId="urn:microsoft.com/office/officeart/2008/layout/PictureStrips"/>
    <dgm:cxn modelId="{C366FED0-CAA6-4151-AFCE-012DB8754E82}" type="presParOf" srcId="{0CCDEA0C-704C-4E40-81B4-B750FE74D618}" destId="{63E2152D-D1E0-4128-B593-7C73CE94D478}" srcOrd="12" destOrd="0" presId="urn:microsoft.com/office/officeart/2008/layout/PictureStrips"/>
    <dgm:cxn modelId="{5CB20003-B34F-494B-8622-CDF7A793C10F}" type="presParOf" srcId="{63E2152D-D1E0-4128-B593-7C73CE94D478}" destId="{A3BDFA87-0038-430F-AC2E-BB637DF87FED}" srcOrd="0" destOrd="0" presId="urn:microsoft.com/office/officeart/2008/layout/PictureStrips"/>
    <dgm:cxn modelId="{66D294C9-9A38-4D04-8DB0-31B9C8980C9D}" type="presParOf" srcId="{63E2152D-D1E0-4128-B593-7C73CE94D478}" destId="{72952692-F2AC-44F9-8A2E-E21EAFECCBF5}" srcOrd="1" destOrd="0" presId="urn:microsoft.com/office/officeart/2008/layout/PictureStrips"/>
    <dgm:cxn modelId="{140B3CC0-8EE3-4AFE-8577-4925C091C0D5}" type="presParOf" srcId="{0CCDEA0C-704C-4E40-81B4-B750FE74D618}" destId="{9846CE98-3DA1-4672-9231-3C1E68F0AD98}" srcOrd="13" destOrd="0" presId="urn:microsoft.com/office/officeart/2008/layout/PictureStrips"/>
    <dgm:cxn modelId="{65AFFB21-E713-4F72-8278-598F13270F2D}" type="presParOf" srcId="{0CCDEA0C-704C-4E40-81B4-B750FE74D618}" destId="{CA21869B-12FE-4D45-A963-FE8698C8E195}" srcOrd="14" destOrd="0" presId="urn:microsoft.com/office/officeart/2008/layout/PictureStrips"/>
    <dgm:cxn modelId="{5DB98840-1886-4379-85B0-D6CCA2262A42}" type="presParOf" srcId="{CA21869B-12FE-4D45-A963-FE8698C8E195}" destId="{BF986EEF-749A-4001-B7D7-589F8DCF8204}" srcOrd="0" destOrd="0" presId="urn:microsoft.com/office/officeart/2008/layout/PictureStrips"/>
    <dgm:cxn modelId="{48AF10C2-EECE-46B1-82FA-3066D54E547B}" type="presParOf" srcId="{CA21869B-12FE-4D45-A963-FE8698C8E195}" destId="{64C2227F-20B7-4F97-A893-7EE52F8093A0}" srcOrd="1" destOrd="0" presId="urn:microsoft.com/office/officeart/2008/layout/PictureStrips"/>
    <dgm:cxn modelId="{202BB3DA-5BBB-4780-BD4B-3D6B39200099}" type="presParOf" srcId="{0CCDEA0C-704C-4E40-81B4-B750FE74D618}" destId="{24EA4E40-2817-41C7-93C7-3ADD96A12EA3}" srcOrd="15" destOrd="0" presId="urn:microsoft.com/office/officeart/2008/layout/PictureStrips"/>
    <dgm:cxn modelId="{7BDCA780-EDA2-4632-BF00-89C982977B88}" type="presParOf" srcId="{0CCDEA0C-704C-4E40-81B4-B750FE74D618}" destId="{54EB5D52-4850-4A04-A3C4-E1D4FE0EE773}" srcOrd="16" destOrd="0" presId="urn:microsoft.com/office/officeart/2008/layout/PictureStrips"/>
    <dgm:cxn modelId="{1C34760F-F22B-4749-AB96-D04AC66DDC48}" type="presParOf" srcId="{54EB5D52-4850-4A04-A3C4-E1D4FE0EE773}" destId="{F11C502D-516B-4838-8364-0ADCC26218C6}" srcOrd="0" destOrd="0" presId="urn:microsoft.com/office/officeart/2008/layout/PictureStrips"/>
    <dgm:cxn modelId="{BF694F9E-DFBF-426A-A974-FBF0E400F9E2}" type="presParOf" srcId="{54EB5D52-4850-4A04-A3C4-E1D4FE0EE773}" destId="{B2509550-7ACA-4141-8F8F-4E0B746C389C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5CE776-48CA-4B33-A193-36700F176CDF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AE4F6EA-630D-41E9-914E-B1756ECD6489}">
      <dgm:prSet phldrT="[Text]"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Public Meeting</a:t>
          </a:r>
        </a:p>
      </dgm:t>
    </dgm:pt>
    <dgm:pt modelId="{A6562E03-CA55-405C-9A3B-299412345C6F}" type="parTrans" cxnId="{28C2264F-CD88-45A1-A601-788C81525FA9}">
      <dgm:prSet/>
      <dgm:spPr/>
      <dgm:t>
        <a:bodyPr/>
        <a:lstStyle/>
        <a:p>
          <a:endParaRPr lang="en-US"/>
        </a:p>
      </dgm:t>
    </dgm:pt>
    <dgm:pt modelId="{D44CEF27-0B81-4207-B3EE-41CF41F487B5}" type="sibTrans" cxnId="{28C2264F-CD88-45A1-A601-788C81525FA9}">
      <dgm:prSet/>
      <dgm:spPr/>
      <dgm:t>
        <a:bodyPr/>
        <a:lstStyle/>
        <a:p>
          <a:endParaRPr lang="en-US"/>
        </a:p>
      </dgm:t>
    </dgm:pt>
    <dgm:pt modelId="{E5287F22-7A08-4A66-8AB9-9955755E054C}">
      <dgm:prSet phldrT="[Text]"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Professional Services Procurement</a:t>
          </a:r>
        </a:p>
      </dgm:t>
    </dgm:pt>
    <dgm:pt modelId="{6225BD57-5487-4ACA-8E87-8D488C5A4F96}" type="parTrans" cxnId="{5ACD1E4A-BA93-4299-8284-6F2FF32B4110}">
      <dgm:prSet/>
      <dgm:spPr/>
      <dgm:t>
        <a:bodyPr/>
        <a:lstStyle/>
        <a:p>
          <a:endParaRPr lang="en-US"/>
        </a:p>
      </dgm:t>
    </dgm:pt>
    <dgm:pt modelId="{3AE79C4A-700B-48C1-8C4F-798690B56C00}" type="sibTrans" cxnId="{5ACD1E4A-BA93-4299-8284-6F2FF32B4110}">
      <dgm:prSet/>
      <dgm:spPr/>
      <dgm:t>
        <a:bodyPr/>
        <a:lstStyle/>
        <a:p>
          <a:endParaRPr lang="en-US"/>
        </a:p>
      </dgm:t>
    </dgm:pt>
    <dgm:pt modelId="{23545F08-2900-4392-BEA2-DC89E32FD49E}">
      <dgm:prSet phldrT="[Text]"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PER/PAR Development &amp; Cost Estimate</a:t>
          </a:r>
        </a:p>
      </dgm:t>
    </dgm:pt>
    <dgm:pt modelId="{2598EC9C-3D22-4EC9-B378-6C41A427F613}" type="parTrans" cxnId="{8DDF2A60-6FAF-4EF8-80EC-658151799BC7}">
      <dgm:prSet/>
      <dgm:spPr/>
      <dgm:t>
        <a:bodyPr/>
        <a:lstStyle/>
        <a:p>
          <a:endParaRPr lang="en-US"/>
        </a:p>
      </dgm:t>
    </dgm:pt>
    <dgm:pt modelId="{147E5F02-ED4B-4E3D-ABBD-7F9733201B70}" type="sibTrans" cxnId="{8DDF2A60-6FAF-4EF8-80EC-658151799BC7}">
      <dgm:prSet/>
      <dgm:spPr/>
      <dgm:t>
        <a:bodyPr/>
        <a:lstStyle/>
        <a:p>
          <a:endParaRPr lang="en-US"/>
        </a:p>
      </dgm:t>
    </dgm:pt>
    <dgm:pt modelId="{6DDA39C3-A023-4F21-ACF2-77830FB0C80B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Execution of Local Resolution</a:t>
          </a:r>
        </a:p>
      </dgm:t>
    </dgm:pt>
    <dgm:pt modelId="{E4D40B22-D878-4A78-AE24-FC3B6082B6C5}" type="parTrans" cxnId="{78323AA5-B4C0-4CB4-88E6-C785E01F1A80}">
      <dgm:prSet/>
      <dgm:spPr/>
      <dgm:t>
        <a:bodyPr/>
        <a:lstStyle/>
        <a:p>
          <a:endParaRPr lang="en-US"/>
        </a:p>
      </dgm:t>
    </dgm:pt>
    <dgm:pt modelId="{2C8ED4C1-C0CE-49F5-8E7C-CA29CBF2F4D0}" type="sibTrans" cxnId="{78323AA5-B4C0-4CB4-88E6-C785E01F1A80}">
      <dgm:prSet/>
      <dgm:spPr/>
      <dgm:t>
        <a:bodyPr/>
        <a:lstStyle/>
        <a:p>
          <a:endParaRPr lang="en-US"/>
        </a:p>
      </dgm:t>
    </dgm:pt>
    <dgm:pt modelId="{F1671903-7EE6-4BE9-A8A2-E52B52A2B36D}">
      <dgm:prSet/>
      <dgm:spPr/>
      <dgm:t>
        <a:bodyPr/>
        <a:lstStyle/>
        <a:p>
          <a:r>
            <a: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Submission of Application</a:t>
          </a:r>
        </a:p>
      </dgm:t>
    </dgm:pt>
    <dgm:pt modelId="{4794B569-93ED-4EB3-997C-A69C7915C546}" type="parTrans" cxnId="{EEE60504-1C2D-48DB-A432-8AA3F08EF5EB}">
      <dgm:prSet/>
      <dgm:spPr/>
      <dgm:t>
        <a:bodyPr/>
        <a:lstStyle/>
        <a:p>
          <a:endParaRPr lang="en-US"/>
        </a:p>
      </dgm:t>
    </dgm:pt>
    <dgm:pt modelId="{608A4EC4-5B53-415E-BF37-4BB7C2343B9A}" type="sibTrans" cxnId="{EEE60504-1C2D-48DB-A432-8AA3F08EF5EB}">
      <dgm:prSet/>
      <dgm:spPr/>
      <dgm:t>
        <a:bodyPr/>
        <a:lstStyle/>
        <a:p>
          <a:endParaRPr lang="en-US"/>
        </a:p>
      </dgm:t>
    </dgm:pt>
    <dgm:pt modelId="{1D80353D-0358-4A21-801F-D2B48B02D61E}" type="pres">
      <dgm:prSet presAssocID="{2B5CE776-48CA-4B33-A193-36700F176CDF}" presName="rootnode" presStyleCnt="0">
        <dgm:presLayoutVars>
          <dgm:chMax/>
          <dgm:chPref/>
          <dgm:dir/>
          <dgm:animLvl val="lvl"/>
        </dgm:presLayoutVars>
      </dgm:prSet>
      <dgm:spPr/>
    </dgm:pt>
    <dgm:pt modelId="{9A0712B5-7CC7-44C3-B32C-F68FFE9B0255}" type="pres">
      <dgm:prSet presAssocID="{5AE4F6EA-630D-41E9-914E-B1756ECD6489}" presName="composite" presStyleCnt="0"/>
      <dgm:spPr/>
    </dgm:pt>
    <dgm:pt modelId="{893E6F5A-CF50-4B9A-B6C3-8F34B4C605F4}" type="pres">
      <dgm:prSet presAssocID="{5AE4F6EA-630D-41E9-914E-B1756ECD6489}" presName="bentUpArrow1" presStyleLbl="alignImgPlace1" presStyleIdx="0" presStyleCnt="4"/>
      <dgm:spPr/>
    </dgm:pt>
    <dgm:pt modelId="{A6570263-5AE6-4BA7-91A7-EF5B83952A95}" type="pres">
      <dgm:prSet presAssocID="{5AE4F6EA-630D-41E9-914E-B1756ECD6489}" presName="ParentText" presStyleLbl="node1" presStyleIdx="0" presStyleCnt="5" custScaleX="127020">
        <dgm:presLayoutVars>
          <dgm:chMax val="1"/>
          <dgm:chPref val="1"/>
          <dgm:bulletEnabled val="1"/>
        </dgm:presLayoutVars>
      </dgm:prSet>
      <dgm:spPr/>
    </dgm:pt>
    <dgm:pt modelId="{2DC0B7E1-E02F-4A92-98DA-B503C6442CDC}" type="pres">
      <dgm:prSet presAssocID="{5AE4F6EA-630D-41E9-914E-B1756ECD6489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BFEC12D-4DBC-4CE0-96B9-C9258DC4F68F}" type="pres">
      <dgm:prSet presAssocID="{D44CEF27-0B81-4207-B3EE-41CF41F487B5}" presName="sibTrans" presStyleCnt="0"/>
      <dgm:spPr/>
    </dgm:pt>
    <dgm:pt modelId="{C276744E-E62F-46D4-9BC1-5317B952D6F0}" type="pres">
      <dgm:prSet presAssocID="{E5287F22-7A08-4A66-8AB9-9955755E054C}" presName="composite" presStyleCnt="0"/>
      <dgm:spPr/>
    </dgm:pt>
    <dgm:pt modelId="{4DEAA341-4766-4D04-BD11-EA35B897645C}" type="pres">
      <dgm:prSet presAssocID="{E5287F22-7A08-4A66-8AB9-9955755E054C}" presName="bentUpArrow1" presStyleLbl="alignImgPlace1" presStyleIdx="1" presStyleCnt="4"/>
      <dgm:spPr/>
    </dgm:pt>
    <dgm:pt modelId="{AC78FA65-9E03-4714-8CFD-9D628885FEE7}" type="pres">
      <dgm:prSet presAssocID="{E5287F22-7A08-4A66-8AB9-9955755E054C}" presName="ParentText" presStyleLbl="node1" presStyleIdx="1" presStyleCnt="5" custScaleX="127020">
        <dgm:presLayoutVars>
          <dgm:chMax val="1"/>
          <dgm:chPref val="1"/>
          <dgm:bulletEnabled val="1"/>
        </dgm:presLayoutVars>
      </dgm:prSet>
      <dgm:spPr/>
    </dgm:pt>
    <dgm:pt modelId="{4E73ADFC-0C18-4521-BB1A-443BB8B5476C}" type="pres">
      <dgm:prSet presAssocID="{E5287F22-7A08-4A66-8AB9-9955755E054C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F4E126DD-C473-440F-9003-E3EAA60B9FFE}" type="pres">
      <dgm:prSet presAssocID="{3AE79C4A-700B-48C1-8C4F-798690B56C00}" presName="sibTrans" presStyleCnt="0"/>
      <dgm:spPr/>
    </dgm:pt>
    <dgm:pt modelId="{820C275F-56DC-4A2F-8B38-CD6796FFC5A9}" type="pres">
      <dgm:prSet presAssocID="{23545F08-2900-4392-BEA2-DC89E32FD49E}" presName="composite" presStyleCnt="0"/>
      <dgm:spPr/>
    </dgm:pt>
    <dgm:pt modelId="{F5423924-F693-4542-8CE2-A63608EAE5F1}" type="pres">
      <dgm:prSet presAssocID="{23545F08-2900-4392-BEA2-DC89E32FD49E}" presName="bentUpArrow1" presStyleLbl="alignImgPlace1" presStyleIdx="2" presStyleCnt="4"/>
      <dgm:spPr/>
    </dgm:pt>
    <dgm:pt modelId="{2F16D8E0-9E71-4A2B-8104-FE0B13E7C986}" type="pres">
      <dgm:prSet presAssocID="{23545F08-2900-4392-BEA2-DC89E32FD49E}" presName="ParentText" presStyleLbl="node1" presStyleIdx="2" presStyleCnt="5" custScaleX="127020">
        <dgm:presLayoutVars>
          <dgm:chMax val="1"/>
          <dgm:chPref val="1"/>
          <dgm:bulletEnabled val="1"/>
        </dgm:presLayoutVars>
      </dgm:prSet>
      <dgm:spPr/>
    </dgm:pt>
    <dgm:pt modelId="{2D1E30D8-C966-4AAE-BC6B-63B4E3C6F84D}" type="pres">
      <dgm:prSet presAssocID="{23545F08-2900-4392-BEA2-DC89E32FD49E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507E3E94-F27A-456B-B7C9-EED7F093A436}" type="pres">
      <dgm:prSet presAssocID="{147E5F02-ED4B-4E3D-ABBD-7F9733201B70}" presName="sibTrans" presStyleCnt="0"/>
      <dgm:spPr/>
    </dgm:pt>
    <dgm:pt modelId="{02AFA693-4DF6-4E7A-9B78-642AA0BFC0A9}" type="pres">
      <dgm:prSet presAssocID="{6DDA39C3-A023-4F21-ACF2-77830FB0C80B}" presName="composite" presStyleCnt="0"/>
      <dgm:spPr/>
    </dgm:pt>
    <dgm:pt modelId="{84C269E4-F905-4F9C-95FD-050BA7D85CE3}" type="pres">
      <dgm:prSet presAssocID="{6DDA39C3-A023-4F21-ACF2-77830FB0C80B}" presName="bentUpArrow1" presStyleLbl="alignImgPlace1" presStyleIdx="3" presStyleCnt="4"/>
      <dgm:spPr/>
    </dgm:pt>
    <dgm:pt modelId="{0C9329A7-0A8C-4AEB-8BE9-5E59F2C81418}" type="pres">
      <dgm:prSet presAssocID="{6DDA39C3-A023-4F21-ACF2-77830FB0C80B}" presName="ParentText" presStyleLbl="node1" presStyleIdx="3" presStyleCnt="5" custScaleX="127020">
        <dgm:presLayoutVars>
          <dgm:chMax val="1"/>
          <dgm:chPref val="1"/>
          <dgm:bulletEnabled val="1"/>
        </dgm:presLayoutVars>
      </dgm:prSet>
      <dgm:spPr/>
    </dgm:pt>
    <dgm:pt modelId="{485AB8BE-E87C-4EAC-9ED3-7C69C2FAD896}" type="pres">
      <dgm:prSet presAssocID="{6DDA39C3-A023-4F21-ACF2-77830FB0C80B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A24D4EA3-A4A9-4D1B-B652-50E2208107EA}" type="pres">
      <dgm:prSet presAssocID="{2C8ED4C1-C0CE-49F5-8E7C-CA29CBF2F4D0}" presName="sibTrans" presStyleCnt="0"/>
      <dgm:spPr/>
    </dgm:pt>
    <dgm:pt modelId="{86464C9A-079A-4C4F-835C-E986234E081B}" type="pres">
      <dgm:prSet presAssocID="{F1671903-7EE6-4BE9-A8A2-E52B52A2B36D}" presName="composite" presStyleCnt="0"/>
      <dgm:spPr/>
    </dgm:pt>
    <dgm:pt modelId="{926DA7A4-DC6A-4EE6-B805-91DBEEE8E3D8}" type="pres">
      <dgm:prSet presAssocID="{F1671903-7EE6-4BE9-A8A2-E52B52A2B36D}" presName="ParentText" presStyleLbl="node1" presStyleIdx="4" presStyleCnt="5" custScaleX="127020">
        <dgm:presLayoutVars>
          <dgm:chMax val="1"/>
          <dgm:chPref val="1"/>
          <dgm:bulletEnabled val="1"/>
        </dgm:presLayoutVars>
      </dgm:prSet>
      <dgm:spPr/>
    </dgm:pt>
  </dgm:ptLst>
  <dgm:cxnLst>
    <dgm:cxn modelId="{EEE60504-1C2D-48DB-A432-8AA3F08EF5EB}" srcId="{2B5CE776-48CA-4B33-A193-36700F176CDF}" destId="{F1671903-7EE6-4BE9-A8A2-E52B52A2B36D}" srcOrd="4" destOrd="0" parTransId="{4794B569-93ED-4EB3-997C-A69C7915C546}" sibTransId="{608A4EC4-5B53-415E-BF37-4BB7C2343B9A}"/>
    <dgm:cxn modelId="{64349912-8954-4938-B738-D7A63831F677}" type="presOf" srcId="{6DDA39C3-A023-4F21-ACF2-77830FB0C80B}" destId="{0C9329A7-0A8C-4AEB-8BE9-5E59F2C81418}" srcOrd="0" destOrd="0" presId="urn:microsoft.com/office/officeart/2005/8/layout/StepDownProcess"/>
    <dgm:cxn modelId="{667CEF1F-8ACC-415A-8A37-26C0C4DCE535}" type="presOf" srcId="{23545F08-2900-4392-BEA2-DC89E32FD49E}" destId="{2F16D8E0-9E71-4A2B-8104-FE0B13E7C986}" srcOrd="0" destOrd="0" presId="urn:microsoft.com/office/officeart/2005/8/layout/StepDownProcess"/>
    <dgm:cxn modelId="{67291831-79CD-42DB-B4FD-94063AE41B26}" type="presOf" srcId="{E5287F22-7A08-4A66-8AB9-9955755E054C}" destId="{AC78FA65-9E03-4714-8CFD-9D628885FEE7}" srcOrd="0" destOrd="0" presId="urn:microsoft.com/office/officeart/2005/8/layout/StepDownProcess"/>
    <dgm:cxn modelId="{2AC30C5D-300B-4329-807B-33D5308C295A}" type="presOf" srcId="{F1671903-7EE6-4BE9-A8A2-E52B52A2B36D}" destId="{926DA7A4-DC6A-4EE6-B805-91DBEEE8E3D8}" srcOrd="0" destOrd="0" presId="urn:microsoft.com/office/officeart/2005/8/layout/StepDownProcess"/>
    <dgm:cxn modelId="{8DDF2A60-6FAF-4EF8-80EC-658151799BC7}" srcId="{2B5CE776-48CA-4B33-A193-36700F176CDF}" destId="{23545F08-2900-4392-BEA2-DC89E32FD49E}" srcOrd="2" destOrd="0" parTransId="{2598EC9C-3D22-4EC9-B378-6C41A427F613}" sibTransId="{147E5F02-ED4B-4E3D-ABBD-7F9733201B70}"/>
    <dgm:cxn modelId="{5ACD1E4A-BA93-4299-8284-6F2FF32B4110}" srcId="{2B5CE776-48CA-4B33-A193-36700F176CDF}" destId="{E5287F22-7A08-4A66-8AB9-9955755E054C}" srcOrd="1" destOrd="0" parTransId="{6225BD57-5487-4ACA-8E87-8D488C5A4F96}" sibTransId="{3AE79C4A-700B-48C1-8C4F-798690B56C00}"/>
    <dgm:cxn modelId="{28C2264F-CD88-45A1-A601-788C81525FA9}" srcId="{2B5CE776-48CA-4B33-A193-36700F176CDF}" destId="{5AE4F6EA-630D-41E9-914E-B1756ECD6489}" srcOrd="0" destOrd="0" parTransId="{A6562E03-CA55-405C-9A3B-299412345C6F}" sibTransId="{D44CEF27-0B81-4207-B3EE-41CF41F487B5}"/>
    <dgm:cxn modelId="{E0469A9C-D7E0-4F84-8D6E-2B60D62D37EC}" type="presOf" srcId="{5AE4F6EA-630D-41E9-914E-B1756ECD6489}" destId="{A6570263-5AE6-4BA7-91A7-EF5B83952A95}" srcOrd="0" destOrd="0" presId="urn:microsoft.com/office/officeart/2005/8/layout/StepDownProcess"/>
    <dgm:cxn modelId="{78323AA5-B4C0-4CB4-88E6-C785E01F1A80}" srcId="{2B5CE776-48CA-4B33-A193-36700F176CDF}" destId="{6DDA39C3-A023-4F21-ACF2-77830FB0C80B}" srcOrd="3" destOrd="0" parTransId="{E4D40B22-D878-4A78-AE24-FC3B6082B6C5}" sibTransId="{2C8ED4C1-C0CE-49F5-8E7C-CA29CBF2F4D0}"/>
    <dgm:cxn modelId="{A384BFB6-10F5-495A-9072-E8EA8EC02658}" type="presOf" srcId="{2B5CE776-48CA-4B33-A193-36700F176CDF}" destId="{1D80353D-0358-4A21-801F-D2B48B02D61E}" srcOrd="0" destOrd="0" presId="urn:microsoft.com/office/officeart/2005/8/layout/StepDownProcess"/>
    <dgm:cxn modelId="{4962256F-9079-49AE-9933-B9F6554D58E4}" type="presParOf" srcId="{1D80353D-0358-4A21-801F-D2B48B02D61E}" destId="{9A0712B5-7CC7-44C3-B32C-F68FFE9B0255}" srcOrd="0" destOrd="0" presId="urn:microsoft.com/office/officeart/2005/8/layout/StepDownProcess"/>
    <dgm:cxn modelId="{C745BA5B-A682-4FF6-9BE1-22994D6EC35B}" type="presParOf" srcId="{9A0712B5-7CC7-44C3-B32C-F68FFE9B0255}" destId="{893E6F5A-CF50-4B9A-B6C3-8F34B4C605F4}" srcOrd="0" destOrd="0" presId="urn:microsoft.com/office/officeart/2005/8/layout/StepDownProcess"/>
    <dgm:cxn modelId="{95A28F66-5C03-4575-81E3-439DB71A695F}" type="presParOf" srcId="{9A0712B5-7CC7-44C3-B32C-F68FFE9B0255}" destId="{A6570263-5AE6-4BA7-91A7-EF5B83952A95}" srcOrd="1" destOrd="0" presId="urn:microsoft.com/office/officeart/2005/8/layout/StepDownProcess"/>
    <dgm:cxn modelId="{EC31E058-8819-4F40-BFEE-6E37C7FBECA6}" type="presParOf" srcId="{9A0712B5-7CC7-44C3-B32C-F68FFE9B0255}" destId="{2DC0B7E1-E02F-4A92-98DA-B503C6442CDC}" srcOrd="2" destOrd="0" presId="urn:microsoft.com/office/officeart/2005/8/layout/StepDownProcess"/>
    <dgm:cxn modelId="{53BF60A3-8D20-4DA9-AD99-11A86E10554C}" type="presParOf" srcId="{1D80353D-0358-4A21-801F-D2B48B02D61E}" destId="{8BFEC12D-4DBC-4CE0-96B9-C9258DC4F68F}" srcOrd="1" destOrd="0" presId="urn:microsoft.com/office/officeart/2005/8/layout/StepDownProcess"/>
    <dgm:cxn modelId="{B6A0F2D1-B1DC-40D8-B502-D679C7409467}" type="presParOf" srcId="{1D80353D-0358-4A21-801F-D2B48B02D61E}" destId="{C276744E-E62F-46D4-9BC1-5317B952D6F0}" srcOrd="2" destOrd="0" presId="urn:microsoft.com/office/officeart/2005/8/layout/StepDownProcess"/>
    <dgm:cxn modelId="{9CA7ADB9-F385-4F84-B604-ADDE839A3DBD}" type="presParOf" srcId="{C276744E-E62F-46D4-9BC1-5317B952D6F0}" destId="{4DEAA341-4766-4D04-BD11-EA35B897645C}" srcOrd="0" destOrd="0" presId="urn:microsoft.com/office/officeart/2005/8/layout/StepDownProcess"/>
    <dgm:cxn modelId="{B3ED7AAC-35E1-40F2-A7E4-F59071589E45}" type="presParOf" srcId="{C276744E-E62F-46D4-9BC1-5317B952D6F0}" destId="{AC78FA65-9E03-4714-8CFD-9D628885FEE7}" srcOrd="1" destOrd="0" presId="urn:microsoft.com/office/officeart/2005/8/layout/StepDownProcess"/>
    <dgm:cxn modelId="{42D0D462-8DE5-4B00-B084-70257746392C}" type="presParOf" srcId="{C276744E-E62F-46D4-9BC1-5317B952D6F0}" destId="{4E73ADFC-0C18-4521-BB1A-443BB8B5476C}" srcOrd="2" destOrd="0" presId="urn:microsoft.com/office/officeart/2005/8/layout/StepDownProcess"/>
    <dgm:cxn modelId="{3442B81A-5053-4519-910B-9C32354DC2B8}" type="presParOf" srcId="{1D80353D-0358-4A21-801F-D2B48B02D61E}" destId="{F4E126DD-C473-440F-9003-E3EAA60B9FFE}" srcOrd="3" destOrd="0" presId="urn:microsoft.com/office/officeart/2005/8/layout/StepDownProcess"/>
    <dgm:cxn modelId="{245411BE-04BA-402F-A5ED-08AD1643FCF3}" type="presParOf" srcId="{1D80353D-0358-4A21-801F-D2B48B02D61E}" destId="{820C275F-56DC-4A2F-8B38-CD6796FFC5A9}" srcOrd="4" destOrd="0" presId="urn:microsoft.com/office/officeart/2005/8/layout/StepDownProcess"/>
    <dgm:cxn modelId="{19208979-1D4C-472F-8B57-74F9631954C1}" type="presParOf" srcId="{820C275F-56DC-4A2F-8B38-CD6796FFC5A9}" destId="{F5423924-F693-4542-8CE2-A63608EAE5F1}" srcOrd="0" destOrd="0" presId="urn:microsoft.com/office/officeart/2005/8/layout/StepDownProcess"/>
    <dgm:cxn modelId="{01AFDEED-C043-40F8-965A-EDBDC160E1CA}" type="presParOf" srcId="{820C275F-56DC-4A2F-8B38-CD6796FFC5A9}" destId="{2F16D8E0-9E71-4A2B-8104-FE0B13E7C986}" srcOrd="1" destOrd="0" presId="urn:microsoft.com/office/officeart/2005/8/layout/StepDownProcess"/>
    <dgm:cxn modelId="{7AC57E53-F2DC-4D06-BC7B-BE72BF091BB3}" type="presParOf" srcId="{820C275F-56DC-4A2F-8B38-CD6796FFC5A9}" destId="{2D1E30D8-C966-4AAE-BC6B-63B4E3C6F84D}" srcOrd="2" destOrd="0" presId="urn:microsoft.com/office/officeart/2005/8/layout/StepDownProcess"/>
    <dgm:cxn modelId="{1274549E-9EC7-470F-91C0-78BB8359431E}" type="presParOf" srcId="{1D80353D-0358-4A21-801F-D2B48B02D61E}" destId="{507E3E94-F27A-456B-B7C9-EED7F093A436}" srcOrd="5" destOrd="0" presId="urn:microsoft.com/office/officeart/2005/8/layout/StepDownProcess"/>
    <dgm:cxn modelId="{67CC1914-760C-44B2-9DC9-B0CB60EA832E}" type="presParOf" srcId="{1D80353D-0358-4A21-801F-D2B48B02D61E}" destId="{02AFA693-4DF6-4E7A-9B78-642AA0BFC0A9}" srcOrd="6" destOrd="0" presId="urn:microsoft.com/office/officeart/2005/8/layout/StepDownProcess"/>
    <dgm:cxn modelId="{2E6C5A8A-2C4C-40C1-9661-C9C3DDFDC4D5}" type="presParOf" srcId="{02AFA693-4DF6-4E7A-9B78-642AA0BFC0A9}" destId="{84C269E4-F905-4F9C-95FD-050BA7D85CE3}" srcOrd="0" destOrd="0" presId="urn:microsoft.com/office/officeart/2005/8/layout/StepDownProcess"/>
    <dgm:cxn modelId="{FE696144-ACAA-4F47-91B5-245BD083A066}" type="presParOf" srcId="{02AFA693-4DF6-4E7A-9B78-642AA0BFC0A9}" destId="{0C9329A7-0A8C-4AEB-8BE9-5E59F2C81418}" srcOrd="1" destOrd="0" presId="urn:microsoft.com/office/officeart/2005/8/layout/StepDownProcess"/>
    <dgm:cxn modelId="{962F5C7E-DA9C-4E1A-8D40-ACF54610D239}" type="presParOf" srcId="{02AFA693-4DF6-4E7A-9B78-642AA0BFC0A9}" destId="{485AB8BE-E87C-4EAC-9ED3-7C69C2FAD896}" srcOrd="2" destOrd="0" presId="urn:microsoft.com/office/officeart/2005/8/layout/StepDownProcess"/>
    <dgm:cxn modelId="{2F7148BC-2AE3-4651-BD58-2C4EF220B430}" type="presParOf" srcId="{1D80353D-0358-4A21-801F-D2B48B02D61E}" destId="{A24D4EA3-A4A9-4D1B-B652-50E2208107EA}" srcOrd="7" destOrd="0" presId="urn:microsoft.com/office/officeart/2005/8/layout/StepDownProcess"/>
    <dgm:cxn modelId="{CE15DD96-3843-49EF-A28D-7F3BD595FB3E}" type="presParOf" srcId="{1D80353D-0358-4A21-801F-D2B48B02D61E}" destId="{86464C9A-079A-4C4F-835C-E986234E081B}" srcOrd="8" destOrd="0" presId="urn:microsoft.com/office/officeart/2005/8/layout/StepDownProcess"/>
    <dgm:cxn modelId="{6C39AFB0-41E5-4D4C-BEE7-9983ACE6FB36}" type="presParOf" srcId="{86464C9A-079A-4C4F-835C-E986234E081B}" destId="{926DA7A4-DC6A-4EE6-B805-91DBEEE8E3D8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46D48-3554-40AB-A613-BC5B61275998}">
      <dsp:nvSpPr>
        <dsp:cNvPr id="0" name=""/>
        <dsp:cNvSpPr/>
      </dsp:nvSpPr>
      <dsp:spPr>
        <a:xfrm>
          <a:off x="1158543" y="326089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Brooxie Carlton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Assistant Commissioner</a:t>
          </a:r>
        </a:p>
      </dsp:txBody>
      <dsp:txXfrm>
        <a:off x="1158543" y="326089"/>
        <a:ext cx="2667297" cy="833530"/>
      </dsp:txXfrm>
    </dsp:sp>
    <dsp:sp modelId="{2242E4B6-429F-47B0-A5A6-27C7D790439B}">
      <dsp:nvSpPr>
        <dsp:cNvPr id="0" name=""/>
        <dsp:cNvSpPr/>
      </dsp:nvSpPr>
      <dsp:spPr>
        <a:xfrm>
          <a:off x="1047405" y="205690"/>
          <a:ext cx="583471" cy="875207"/>
        </a:xfrm>
        <a:prstGeom prst="rect">
          <a:avLst/>
        </a:prstGeom>
        <a:blipFill>
          <a:blip xmlns:r="http://schemas.openxmlformats.org/officeDocument/2006/relationships" r:embed="rId1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05B244-2112-4044-820D-685353150D6F}">
      <dsp:nvSpPr>
        <dsp:cNvPr id="0" name=""/>
        <dsp:cNvSpPr/>
      </dsp:nvSpPr>
      <dsp:spPr>
        <a:xfrm>
          <a:off x="4133896" y="326089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bg2"/>
            </a:buClr>
            <a:buSzPts val="2000"/>
            <a:buFont typeface="Arial" panose="020B0604020202020204" pitchFamily="34" charset="0"/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Rachel Powers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bg2"/>
            </a:buClr>
            <a:buSzPts val="2000"/>
            <a:buFont typeface="Arial" panose="020B0604020202020204" pitchFamily="34" charset="0"/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Deputy Assistant Commissioner </a:t>
          </a:r>
        </a:p>
      </dsp:txBody>
      <dsp:txXfrm>
        <a:off x="4133896" y="326089"/>
        <a:ext cx="2667297" cy="833530"/>
      </dsp:txXfrm>
    </dsp:sp>
    <dsp:sp modelId="{C9EC4BA1-AD54-48A2-81D3-A421A9971B8D}">
      <dsp:nvSpPr>
        <dsp:cNvPr id="0" name=""/>
        <dsp:cNvSpPr/>
      </dsp:nvSpPr>
      <dsp:spPr>
        <a:xfrm>
          <a:off x="4022759" y="205690"/>
          <a:ext cx="583471" cy="875207"/>
        </a:xfrm>
        <a:prstGeom prst="rect">
          <a:avLst/>
        </a:prstGeom>
        <a:blipFill>
          <a:blip xmlns:r="http://schemas.openxmlformats.org/officeDocument/2006/relationships" r:embed="rId2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17951E3-1741-41BB-A9D0-024ECF3A86EE}">
      <dsp:nvSpPr>
        <dsp:cNvPr id="0" name=""/>
        <dsp:cNvSpPr/>
      </dsp:nvSpPr>
      <dsp:spPr>
        <a:xfrm>
          <a:off x="1158543" y="1375411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Kent Archer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Director of Community Infrastructure</a:t>
          </a:r>
        </a:p>
      </dsp:txBody>
      <dsp:txXfrm>
        <a:off x="1158543" y="1375411"/>
        <a:ext cx="2667297" cy="833530"/>
      </dsp:txXfrm>
    </dsp:sp>
    <dsp:sp modelId="{5299D461-69C2-4987-95B7-51447942D42A}">
      <dsp:nvSpPr>
        <dsp:cNvPr id="0" name=""/>
        <dsp:cNvSpPr/>
      </dsp:nvSpPr>
      <dsp:spPr>
        <a:xfrm>
          <a:off x="1047405" y="1255013"/>
          <a:ext cx="583471" cy="875207"/>
        </a:xfrm>
        <a:prstGeom prst="rect">
          <a:avLst/>
        </a:prstGeom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758918-BF28-4FAE-830F-360397B30BA9}">
      <dsp:nvSpPr>
        <dsp:cNvPr id="0" name=""/>
        <dsp:cNvSpPr/>
      </dsp:nvSpPr>
      <dsp:spPr>
        <a:xfrm>
          <a:off x="4133896" y="1375411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bg2"/>
            </a:buClr>
            <a:buSzPts val="2000"/>
            <a:buFont typeface="Arial" panose="020B0604020202020204" pitchFamily="34" charset="0"/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Lynn Tutor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bg2"/>
            </a:buClr>
            <a:buSzPts val="2000"/>
            <a:buFont typeface="Arial" panose="020B0604020202020204" pitchFamily="34" charset="0"/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Assistant Director of Community Infrastructure</a:t>
          </a:r>
        </a:p>
      </dsp:txBody>
      <dsp:txXfrm>
        <a:off x="4133896" y="1375411"/>
        <a:ext cx="2667297" cy="833530"/>
      </dsp:txXfrm>
    </dsp:sp>
    <dsp:sp modelId="{5DAA0A19-5397-429D-AED0-631E1D143CEF}">
      <dsp:nvSpPr>
        <dsp:cNvPr id="0" name=""/>
        <dsp:cNvSpPr/>
      </dsp:nvSpPr>
      <dsp:spPr>
        <a:xfrm>
          <a:off x="4022759" y="1255013"/>
          <a:ext cx="583471" cy="875207"/>
        </a:xfrm>
        <a:prstGeom prst="rect">
          <a:avLst/>
        </a:prstGeom>
        <a:blipFill>
          <a:blip xmlns:r="http://schemas.openxmlformats.org/officeDocument/2006/relationships" r:embed="rId4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1CFFCD6-DB6F-4DAF-97A4-3360172086A7}">
      <dsp:nvSpPr>
        <dsp:cNvPr id="0" name=""/>
        <dsp:cNvSpPr/>
      </dsp:nvSpPr>
      <dsp:spPr>
        <a:xfrm>
          <a:off x="1158543" y="2424734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Tracey Davis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sp:txBody>
      <dsp:txXfrm>
        <a:off x="1158543" y="2424734"/>
        <a:ext cx="2667297" cy="833530"/>
      </dsp:txXfrm>
    </dsp:sp>
    <dsp:sp modelId="{A978F5F7-9D51-40B6-AB28-CCCEE0F81DD3}">
      <dsp:nvSpPr>
        <dsp:cNvPr id="0" name=""/>
        <dsp:cNvSpPr/>
      </dsp:nvSpPr>
      <dsp:spPr>
        <a:xfrm>
          <a:off x="1047405" y="2304335"/>
          <a:ext cx="583471" cy="875207"/>
        </a:xfrm>
        <a:prstGeom prst="rect">
          <a:avLst/>
        </a:prstGeom>
        <a:blipFill>
          <a:blip xmlns:r="http://schemas.openxmlformats.org/officeDocument/2006/relationships" r:embed="rId5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80F8D73-0662-4567-B3CE-B1D8E3B16509}">
      <dsp:nvSpPr>
        <dsp:cNvPr id="0" name=""/>
        <dsp:cNvSpPr/>
      </dsp:nvSpPr>
      <dsp:spPr>
        <a:xfrm>
          <a:off x="4133896" y="2424734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Allison Fox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sp:txBody>
      <dsp:txXfrm>
        <a:off x="4133896" y="2424734"/>
        <a:ext cx="2667297" cy="833530"/>
      </dsp:txXfrm>
    </dsp:sp>
    <dsp:sp modelId="{882F1C8B-C599-41BA-8C8F-82AE72079FB5}">
      <dsp:nvSpPr>
        <dsp:cNvPr id="0" name=""/>
        <dsp:cNvSpPr/>
      </dsp:nvSpPr>
      <dsp:spPr>
        <a:xfrm>
          <a:off x="4022759" y="2304335"/>
          <a:ext cx="583471" cy="875207"/>
        </a:xfrm>
        <a:prstGeom prst="rect">
          <a:avLst/>
        </a:prstGeom>
        <a:blipFill>
          <a:blip xmlns:r="http://schemas.openxmlformats.org/officeDocument/2006/relationships" r:embed="rId6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3BDFA87-0038-430F-AC2E-BB637DF87FED}">
      <dsp:nvSpPr>
        <dsp:cNvPr id="0" name=""/>
        <dsp:cNvSpPr/>
      </dsp:nvSpPr>
      <dsp:spPr>
        <a:xfrm>
          <a:off x="1158543" y="3474056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Kayla Baxter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sp:txBody>
      <dsp:txXfrm>
        <a:off x="1158543" y="3474056"/>
        <a:ext cx="2667297" cy="833530"/>
      </dsp:txXfrm>
    </dsp:sp>
    <dsp:sp modelId="{72952692-F2AC-44F9-8A2E-E21EAFECCBF5}">
      <dsp:nvSpPr>
        <dsp:cNvPr id="0" name=""/>
        <dsp:cNvSpPr/>
      </dsp:nvSpPr>
      <dsp:spPr>
        <a:xfrm>
          <a:off x="1047405" y="3353657"/>
          <a:ext cx="583471" cy="875207"/>
        </a:xfrm>
        <a:prstGeom prst="rect">
          <a:avLst/>
        </a:prstGeom>
        <a:blipFill>
          <a:blip xmlns:r="http://schemas.openxmlformats.org/officeDocument/2006/relationships" r:embed="rId7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F986EEF-749A-4001-B7D7-589F8DCF8204}">
      <dsp:nvSpPr>
        <dsp:cNvPr id="0" name=""/>
        <dsp:cNvSpPr/>
      </dsp:nvSpPr>
      <dsp:spPr>
        <a:xfrm>
          <a:off x="4133896" y="3474056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Lea Thomason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CDBG Project Manager</a:t>
          </a:r>
        </a:p>
      </dsp:txBody>
      <dsp:txXfrm>
        <a:off x="4133896" y="3474056"/>
        <a:ext cx="2667297" cy="833530"/>
      </dsp:txXfrm>
    </dsp:sp>
    <dsp:sp modelId="{64C2227F-20B7-4F97-A893-7EE52F8093A0}">
      <dsp:nvSpPr>
        <dsp:cNvPr id="0" name=""/>
        <dsp:cNvSpPr/>
      </dsp:nvSpPr>
      <dsp:spPr>
        <a:xfrm>
          <a:off x="4022759" y="3353657"/>
          <a:ext cx="583471" cy="875207"/>
        </a:xfrm>
        <a:prstGeom prst="rect">
          <a:avLst/>
        </a:prstGeom>
        <a:blipFill>
          <a:blip xmlns:r="http://schemas.openxmlformats.org/officeDocument/2006/relationships" r:embed="rId8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11C502D-516B-4838-8364-0ADCC26218C6}">
      <dsp:nvSpPr>
        <dsp:cNvPr id="0" name=""/>
        <dsp:cNvSpPr/>
      </dsp:nvSpPr>
      <dsp:spPr>
        <a:xfrm>
          <a:off x="2646219" y="4523378"/>
          <a:ext cx="2667297" cy="833530"/>
        </a:xfrm>
        <a:prstGeom prst="rect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578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Lindsay Gainous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ARC Program Coordinator</a:t>
          </a:r>
        </a:p>
      </dsp:txBody>
      <dsp:txXfrm>
        <a:off x="2646219" y="4523378"/>
        <a:ext cx="2667297" cy="833530"/>
      </dsp:txXfrm>
    </dsp:sp>
    <dsp:sp modelId="{B2509550-7ACA-4141-8F8F-4E0B746C389C}">
      <dsp:nvSpPr>
        <dsp:cNvPr id="0" name=""/>
        <dsp:cNvSpPr/>
      </dsp:nvSpPr>
      <dsp:spPr>
        <a:xfrm>
          <a:off x="2535082" y="4402979"/>
          <a:ext cx="583471" cy="875207"/>
        </a:xfrm>
        <a:prstGeom prst="rect">
          <a:avLst/>
        </a:prstGeom>
        <a:blipFill>
          <a:blip xmlns:r="http://schemas.openxmlformats.org/officeDocument/2006/relationships" r:embed="rId9"/>
          <a:srcRect/>
          <a:stretch>
            <a:fillRect l="-25000" r="-25000"/>
          </a:stretch>
        </a:blipFill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E6F5A-CF50-4B9A-B6C3-8F34B4C605F4}">
      <dsp:nvSpPr>
        <dsp:cNvPr id="0" name=""/>
        <dsp:cNvSpPr/>
      </dsp:nvSpPr>
      <dsp:spPr>
        <a:xfrm rot="5400000">
          <a:off x="1375581" y="975233"/>
          <a:ext cx="848731" cy="9662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570263-5AE6-4BA7-91A7-EF5B83952A95}">
      <dsp:nvSpPr>
        <dsp:cNvPr id="0" name=""/>
        <dsp:cNvSpPr/>
      </dsp:nvSpPr>
      <dsp:spPr>
        <a:xfrm>
          <a:off x="957693" y="34398"/>
          <a:ext cx="1814815" cy="100008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Public Meeting</a:t>
          </a:r>
        </a:p>
      </dsp:txBody>
      <dsp:txXfrm>
        <a:off x="1006522" y="83227"/>
        <a:ext cx="1717157" cy="902430"/>
      </dsp:txXfrm>
    </dsp:sp>
    <dsp:sp modelId="{2DC0B7E1-E02F-4A92-98DA-B503C6442CDC}">
      <dsp:nvSpPr>
        <dsp:cNvPr id="0" name=""/>
        <dsp:cNvSpPr/>
      </dsp:nvSpPr>
      <dsp:spPr>
        <a:xfrm>
          <a:off x="2579483" y="129779"/>
          <a:ext cx="1039146" cy="80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AA341-4766-4D04-BD11-EA35B897645C}">
      <dsp:nvSpPr>
        <dsp:cNvPr id="0" name=""/>
        <dsp:cNvSpPr/>
      </dsp:nvSpPr>
      <dsp:spPr>
        <a:xfrm rot="5400000">
          <a:off x="2652831" y="2098662"/>
          <a:ext cx="848731" cy="9662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8FA65-9E03-4714-8CFD-9D628885FEE7}">
      <dsp:nvSpPr>
        <dsp:cNvPr id="0" name=""/>
        <dsp:cNvSpPr/>
      </dsp:nvSpPr>
      <dsp:spPr>
        <a:xfrm>
          <a:off x="2234943" y="1157826"/>
          <a:ext cx="1814815" cy="100008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Professional Services Procurement</a:t>
          </a:r>
        </a:p>
      </dsp:txBody>
      <dsp:txXfrm>
        <a:off x="2283772" y="1206655"/>
        <a:ext cx="1717157" cy="902430"/>
      </dsp:txXfrm>
    </dsp:sp>
    <dsp:sp modelId="{4E73ADFC-0C18-4521-BB1A-443BB8B5476C}">
      <dsp:nvSpPr>
        <dsp:cNvPr id="0" name=""/>
        <dsp:cNvSpPr/>
      </dsp:nvSpPr>
      <dsp:spPr>
        <a:xfrm>
          <a:off x="3856732" y="1253208"/>
          <a:ext cx="1039146" cy="80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23924-F693-4542-8CE2-A63608EAE5F1}">
      <dsp:nvSpPr>
        <dsp:cNvPr id="0" name=""/>
        <dsp:cNvSpPr/>
      </dsp:nvSpPr>
      <dsp:spPr>
        <a:xfrm rot="5400000">
          <a:off x="3930080" y="3222091"/>
          <a:ext cx="848731" cy="9662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16D8E0-9E71-4A2B-8104-FE0B13E7C986}">
      <dsp:nvSpPr>
        <dsp:cNvPr id="0" name=""/>
        <dsp:cNvSpPr/>
      </dsp:nvSpPr>
      <dsp:spPr>
        <a:xfrm>
          <a:off x="3512192" y="2281255"/>
          <a:ext cx="1814815" cy="100008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PER/PAR Development &amp; Cost Estimate</a:t>
          </a:r>
        </a:p>
      </dsp:txBody>
      <dsp:txXfrm>
        <a:off x="3561021" y="2330084"/>
        <a:ext cx="1717157" cy="902430"/>
      </dsp:txXfrm>
    </dsp:sp>
    <dsp:sp modelId="{2D1E30D8-C966-4AAE-BC6B-63B4E3C6F84D}">
      <dsp:nvSpPr>
        <dsp:cNvPr id="0" name=""/>
        <dsp:cNvSpPr/>
      </dsp:nvSpPr>
      <dsp:spPr>
        <a:xfrm>
          <a:off x="5133981" y="2376637"/>
          <a:ext cx="1039146" cy="80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C269E4-F905-4F9C-95FD-050BA7D85CE3}">
      <dsp:nvSpPr>
        <dsp:cNvPr id="0" name=""/>
        <dsp:cNvSpPr/>
      </dsp:nvSpPr>
      <dsp:spPr>
        <a:xfrm rot="5400000">
          <a:off x="5207329" y="4345520"/>
          <a:ext cx="848731" cy="9662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9329A7-0A8C-4AEB-8BE9-5E59F2C81418}">
      <dsp:nvSpPr>
        <dsp:cNvPr id="0" name=""/>
        <dsp:cNvSpPr/>
      </dsp:nvSpPr>
      <dsp:spPr>
        <a:xfrm>
          <a:off x="4789441" y="3404684"/>
          <a:ext cx="1814815" cy="100008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Execution of Local Resolution</a:t>
          </a:r>
        </a:p>
      </dsp:txBody>
      <dsp:txXfrm>
        <a:off x="4838270" y="3453513"/>
        <a:ext cx="1717157" cy="902430"/>
      </dsp:txXfrm>
    </dsp:sp>
    <dsp:sp modelId="{485AB8BE-E87C-4EAC-9ED3-7C69C2FAD896}">
      <dsp:nvSpPr>
        <dsp:cNvPr id="0" name=""/>
        <dsp:cNvSpPr/>
      </dsp:nvSpPr>
      <dsp:spPr>
        <a:xfrm>
          <a:off x="6411230" y="3500066"/>
          <a:ext cx="1039146" cy="80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DA7A4-DC6A-4EE6-B805-91DBEEE8E3D8}">
      <dsp:nvSpPr>
        <dsp:cNvPr id="0" name=""/>
        <dsp:cNvSpPr/>
      </dsp:nvSpPr>
      <dsp:spPr>
        <a:xfrm>
          <a:off x="6066690" y="4528113"/>
          <a:ext cx="1814815" cy="1000088"/>
        </a:xfrm>
        <a:prstGeom prst="roundRect">
          <a:avLst>
            <a:gd name="adj" fmla="val 166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Submission of Application</a:t>
          </a:r>
        </a:p>
      </dsp:txBody>
      <dsp:txXfrm>
        <a:off x="6115519" y="4576942"/>
        <a:ext cx="1717157" cy="902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24000"/>
            <a:ext cx="685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4"/>
            <a:ext cx="88392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4"/>
            <a:ext cx="42672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648200" y="1193804"/>
            <a:ext cx="42672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8404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6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65601"/>
            <a:ext cx="21945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9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1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ecd.grants.tn.gov/files/1514989/171872/CDBG/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eoftennessee.formstack.com/forms/cdbg_public_meeting_input_form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scode.house.gov/view.xhtml?path=/prelim@title42/chapter69&amp;edition=prelim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CDBG Public Meeting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2026 Program Year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October 6, 2025</a:t>
            </a:r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49C0F-49D1-4022-862C-68BC48E86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Considered Changes for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89606-63F1-45DD-AA58-CD555D594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Remove </a:t>
            </a:r>
            <a:r>
              <a:rPr lang="en-US" dirty="0" err="1"/>
              <a:t>ThreeStar</a:t>
            </a:r>
            <a:r>
              <a:rPr lang="en-US" dirty="0"/>
              <a:t> reduction and bonus</a:t>
            </a:r>
          </a:p>
          <a:p>
            <a:pPr lvl="1"/>
            <a:r>
              <a:rPr lang="en-US" dirty="0"/>
              <a:t>Adjust ATPI (match) scale to 5% - 25%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Reintroduce water and sewer system (large population)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Continue to reassess annually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211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08B96-D74E-D9E2-263A-42E99989C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Continuing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31235-0910-CB74-A016-8E976E1C7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Looking at scoring adjustments to consolidate large and small population categories</a:t>
            </a:r>
          </a:p>
          <a:p>
            <a:endParaRPr lang="en-US" dirty="0"/>
          </a:p>
          <a:p>
            <a:r>
              <a:rPr lang="en-US" dirty="0"/>
              <a:t>Better ways to assess Project Need for Community Infrastructure and Community Revitalization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789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not change for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National Objective</a:t>
            </a:r>
          </a:p>
          <a:p>
            <a:r>
              <a:rPr lang="en-US" dirty="0"/>
              <a:t>Eligible and Ineligible expenses</a:t>
            </a:r>
          </a:p>
          <a:p>
            <a:r>
              <a:rPr lang="en-US" dirty="0"/>
              <a:t>Awards will be proportional to the number and types of applications received</a:t>
            </a:r>
          </a:p>
          <a:p>
            <a:r>
              <a:rPr lang="en-US" dirty="0"/>
              <a:t>Entitlement Communities (two new added in 2024)</a:t>
            </a:r>
          </a:p>
          <a:p>
            <a:pPr lvl="1"/>
            <a:r>
              <a:rPr lang="en-US" dirty="0"/>
              <a:t>Spring Hill</a:t>
            </a:r>
          </a:p>
          <a:p>
            <a:pPr lvl="1"/>
            <a:r>
              <a:rPr lang="en-US" dirty="0"/>
              <a:t>Smyrna</a:t>
            </a:r>
          </a:p>
        </p:txBody>
      </p:sp>
    </p:spTree>
    <p:extLst>
      <p:ext uri="{BB962C8B-B14F-4D97-AF65-F5344CB8AC3E}">
        <p14:creationId xmlns:p14="http://schemas.microsoft.com/office/powerpoint/2010/main" val="3474561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for 2026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 Meetings held by February 6, 2026</a:t>
            </a:r>
          </a:p>
          <a:p>
            <a:r>
              <a:rPr lang="en-US" dirty="0"/>
              <a:t>Final change orders due February 27, 2026</a:t>
            </a:r>
          </a:p>
          <a:p>
            <a:r>
              <a:rPr lang="en-US" dirty="0"/>
              <a:t>Final RFPs due March 13, 2026</a:t>
            </a:r>
          </a:p>
          <a:p>
            <a:r>
              <a:rPr lang="en-US" dirty="0"/>
              <a:t>Closeouts due March 13, 2026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3200" b="1" dirty="0"/>
              <a:t>Applications March 20, 2026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72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61A6E-D819-9095-375D-B893ADD17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Process Flow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6D2117-82E1-6CC8-DC6D-A7FCB92E5A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004065"/>
              </p:ext>
            </p:extLst>
          </p:nvPr>
        </p:nvGraphicFramePr>
        <p:xfrm>
          <a:off x="152400" y="1143000"/>
          <a:ext cx="8839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D2DDAFF7-9E19-436D-8023-7FD331BC8458}"/>
              </a:ext>
            </a:extLst>
          </p:cNvPr>
          <p:cNvSpPr/>
          <p:nvPr/>
        </p:nvSpPr>
        <p:spPr>
          <a:xfrm>
            <a:off x="3962400" y="2133600"/>
            <a:ext cx="457200" cy="457200"/>
          </a:xfrm>
          <a:prstGeom prst="flowChartConnector">
            <a:avLst/>
          </a:prstGeom>
          <a:solidFill>
            <a:schemeClr val="tx2"/>
          </a:solidFill>
          <a:ln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98C5597F-1078-E244-47C1-00B18DE70B1C}"/>
              </a:ext>
            </a:extLst>
          </p:cNvPr>
          <p:cNvSpPr/>
          <p:nvPr/>
        </p:nvSpPr>
        <p:spPr>
          <a:xfrm>
            <a:off x="5257800" y="3276600"/>
            <a:ext cx="457200" cy="457200"/>
          </a:xfrm>
          <a:prstGeom prst="flowChartConnector">
            <a:avLst/>
          </a:prstGeom>
          <a:solidFill>
            <a:schemeClr val="tx2"/>
          </a:solidFill>
          <a:ln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F2AAC47C-6881-E5D6-7221-EFAC7BD2373F}"/>
              </a:ext>
            </a:extLst>
          </p:cNvPr>
          <p:cNvSpPr/>
          <p:nvPr/>
        </p:nvSpPr>
        <p:spPr>
          <a:xfrm>
            <a:off x="7772400" y="5486400"/>
            <a:ext cx="457200" cy="457200"/>
          </a:xfrm>
          <a:prstGeom prst="flowChartConnector">
            <a:avLst/>
          </a:prstGeom>
          <a:solidFill>
            <a:schemeClr val="tx2"/>
          </a:solidFill>
          <a:ln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E6E9921D-1267-589B-2474-5C4BB38A8508}"/>
              </a:ext>
            </a:extLst>
          </p:cNvPr>
          <p:cNvSpPr/>
          <p:nvPr/>
        </p:nvSpPr>
        <p:spPr>
          <a:xfrm>
            <a:off x="6553200" y="4343400"/>
            <a:ext cx="457200" cy="457200"/>
          </a:xfrm>
          <a:prstGeom prst="flowChartConnector">
            <a:avLst/>
          </a:prstGeom>
          <a:solidFill>
            <a:schemeClr val="tx2"/>
          </a:solidFill>
          <a:ln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2E980588-C566-66CF-25BE-FBD61248672D}"/>
              </a:ext>
            </a:extLst>
          </p:cNvPr>
          <p:cNvSpPr/>
          <p:nvPr/>
        </p:nvSpPr>
        <p:spPr>
          <a:xfrm>
            <a:off x="2667000" y="1003303"/>
            <a:ext cx="457200" cy="457200"/>
          </a:xfrm>
          <a:prstGeom prst="flowChartConnector">
            <a:avLst/>
          </a:prstGeom>
          <a:solidFill>
            <a:schemeClr val="tx2"/>
          </a:solidFill>
          <a:ln>
            <a:solidFill>
              <a:srgbClr val="FF0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5029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Application will be completed in </a:t>
            </a:r>
            <a:r>
              <a:rPr lang="en-US" dirty="0" err="1"/>
              <a:t>SmartSimple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CDBG Compliance webinar will take place in November/December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Application workshop take place in November/December</a:t>
            </a:r>
          </a:p>
          <a:p>
            <a:endParaRPr lang="en-US" dirty="0"/>
          </a:p>
          <a:p>
            <a:r>
              <a:rPr lang="en-US" dirty="0"/>
              <a:t>Workshops will be more intensive this year</a:t>
            </a:r>
          </a:p>
          <a:p>
            <a:endParaRPr lang="en-US" dirty="0"/>
          </a:p>
          <a:p>
            <a:r>
              <a:rPr lang="en-US" dirty="0"/>
              <a:t>Workshops will be in-person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058697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9C14F-1032-4F5F-83F9-2CB55B7B6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E6BC7-B0DC-48DE-BEFD-D6CBD5C50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Files will be posted in </a:t>
            </a:r>
            <a:r>
              <a:rPr lang="en-US" dirty="0" err="1"/>
              <a:t>SmartSimple</a:t>
            </a:r>
            <a:endParaRPr lang="en-US" dirty="0"/>
          </a:p>
          <a:p>
            <a:pPr lvl="1"/>
            <a:r>
              <a:rPr lang="en-US" b="0" i="0">
                <a:solidFill>
                  <a:srgbClr val="376CBB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en-US" b="0" i="0" dirty="0">
                <a:solidFill>
                  <a:srgbClr val="376CBB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://ecd.grants.tn.gov/files/1514989/171872/CDBG/</a:t>
            </a:r>
            <a:endParaRPr lang="en-US" dirty="0"/>
          </a:p>
          <a:p>
            <a:endParaRPr lang="en-US" dirty="0"/>
          </a:p>
          <a:p>
            <a:r>
              <a:rPr lang="en-US" dirty="0"/>
              <a:t>Grant payment setup forms will be submitted with the application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Title VI compliance is good for 3 years</a:t>
            </a:r>
          </a:p>
          <a:p>
            <a:pPr lvl="1"/>
            <a:r>
              <a:rPr lang="en-US" dirty="0"/>
              <a:t>Can accept certifications from other departments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72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3735E-B4C0-4461-BAC2-EA306BC9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E3BE5-47ED-43D5-8797-7EB5B3345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Any questions or comments?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you have a comment to submit after the presentation, please submit it using the online form at the link below.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0" i="0" dirty="0">
                <a:solidFill>
                  <a:srgbClr val="376CBB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https://stateoftennessee.formstack.com/forms/cdbg_public_meeting_input_form</a:t>
            </a:r>
            <a:endParaRPr lang="en-US" dirty="0">
              <a:solidFill>
                <a:srgbClr val="376C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894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E9D27-D13F-D618-2401-F75928157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415D6-575A-082A-E531-AEB668959D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CDBG Recovery Housing (RHP) Amendment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88C23-4017-8EB3-9B5B-54511D02E1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41C0D-67F5-101E-C0FB-39F1EB0519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October 6, 2025</a:t>
            </a:r>
          </a:p>
        </p:txBody>
      </p:sp>
    </p:spTree>
    <p:extLst>
      <p:ext uri="{BB962C8B-B14F-4D97-AF65-F5344CB8AC3E}">
        <p14:creationId xmlns:p14="http://schemas.microsoft.com/office/powerpoint/2010/main" val="218416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17B82-B356-32F9-C3A2-275E4BD01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42B2D-D0A6-2D78-BE0D-1647C96C3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Amendment is in process.</a:t>
            </a:r>
          </a:p>
          <a:p>
            <a:endParaRPr lang="en-US" dirty="0"/>
          </a:p>
          <a:p>
            <a:r>
              <a:rPr lang="en-US" dirty="0"/>
              <a:t>Official public meeting will take place in the coming weeks.</a:t>
            </a:r>
          </a:p>
          <a:p>
            <a:endParaRPr lang="en-US" dirty="0"/>
          </a:p>
          <a:p>
            <a:r>
              <a:rPr lang="en-US" dirty="0"/>
              <a:t>Will apply to FY24 program year forward.</a:t>
            </a:r>
          </a:p>
        </p:txBody>
      </p:sp>
    </p:spTree>
    <p:extLst>
      <p:ext uri="{BB962C8B-B14F-4D97-AF65-F5344CB8AC3E}">
        <p14:creationId xmlns:p14="http://schemas.microsoft.com/office/powerpoint/2010/main" val="219426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D9425-062F-1227-3DF4-C97E7F14D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Staff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32D4F2C-8CF1-B12C-86C7-492CF21157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761920"/>
              </p:ext>
            </p:extLst>
          </p:nvPr>
        </p:nvGraphicFramePr>
        <p:xfrm>
          <a:off x="152400" y="1143000"/>
          <a:ext cx="7848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0143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440DA-9B52-1833-A535-DBEC41CA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Intent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77402-74C1-1438-A680-78BBF2D2C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 dirty="0"/>
              <a:t>Remains unchanged.</a:t>
            </a:r>
          </a:p>
          <a:p>
            <a:pPr marL="457200"/>
            <a:endParaRPr lang="en-US" dirty="0"/>
          </a:p>
          <a:p>
            <a:pPr marL="457200"/>
            <a:r>
              <a:rPr lang="en-US" dirty="0"/>
              <a:t>CDBG-RHP is specifically intended to provide stable, temporary housing to individuals in recovery from a substance use disorder.</a:t>
            </a:r>
          </a:p>
          <a:p>
            <a:pPr marL="857250" lvl="1"/>
            <a:endParaRPr lang="en-US" dirty="0"/>
          </a:p>
          <a:p>
            <a:pPr marL="457200"/>
            <a:r>
              <a:rPr lang="en-US" dirty="0"/>
              <a:t>Temporary housing assistance is defined as 2 years or less per individual or until the individual secures permanent housing, whichever is earlier.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178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C9472-7B78-4E5E-FF81-F5DEE6F83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Amendment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2439-5FE2-A322-BB00-C7CA9649F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Method of distribution will be revised to accept and award applications first-come, first-serve, as long as funding is available.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The maximum grant threshold will be increased to $1,000,000.</a:t>
            </a:r>
          </a:p>
          <a:p>
            <a:endParaRPr lang="en-US" dirty="0"/>
          </a:p>
          <a:p>
            <a:r>
              <a:rPr lang="en-US" dirty="0"/>
              <a:t>Applications must score at least 50% of maximum score to be funded.</a:t>
            </a:r>
          </a:p>
        </p:txBody>
      </p:sp>
    </p:spTree>
    <p:extLst>
      <p:ext uri="{BB962C8B-B14F-4D97-AF65-F5344CB8AC3E}">
        <p14:creationId xmlns:p14="http://schemas.microsoft.com/office/powerpoint/2010/main" val="19008623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22BB3-78BB-A278-3D48-02D470A5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B1856-AE93-85AC-9E2F-87FE7EED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Eligible Uses</a:t>
            </a:r>
          </a:p>
          <a:p>
            <a:pPr lvl="1"/>
            <a:r>
              <a:rPr lang="en-US" dirty="0"/>
              <a:t>Public Facility Improvements  </a:t>
            </a:r>
          </a:p>
          <a:p>
            <a:pPr lvl="1"/>
            <a:r>
              <a:rPr lang="en-US" dirty="0"/>
              <a:t>Acquisition of Real Property </a:t>
            </a:r>
          </a:p>
          <a:p>
            <a:pPr lvl="1"/>
            <a:r>
              <a:rPr lang="en-US" dirty="0"/>
              <a:t>Rehabilitation and Reconstruction</a:t>
            </a:r>
          </a:p>
          <a:p>
            <a:pPr lvl="2"/>
            <a:r>
              <a:rPr lang="en-US" dirty="0"/>
              <a:t>Single Unit </a:t>
            </a:r>
          </a:p>
          <a:p>
            <a:pPr lvl="2"/>
            <a:r>
              <a:rPr lang="en-US" dirty="0"/>
              <a:t>Multi-Unit (up to 7 units)</a:t>
            </a:r>
          </a:p>
          <a:p>
            <a:pPr lvl="2"/>
            <a:r>
              <a:rPr lang="en-US" dirty="0"/>
              <a:t>Public Housing </a:t>
            </a:r>
          </a:p>
          <a:p>
            <a:pPr lvl="1"/>
            <a:r>
              <a:rPr lang="en-US" dirty="0"/>
              <a:t>Disposition of Real Property Acquisition </a:t>
            </a:r>
          </a:p>
          <a:p>
            <a:pPr lvl="1"/>
            <a:r>
              <a:rPr lang="en-US" dirty="0"/>
              <a:t>Clearance and Demolition  </a:t>
            </a:r>
          </a:p>
          <a:p>
            <a:pPr lvl="1"/>
            <a:r>
              <a:rPr lang="en-US" dirty="0"/>
              <a:t>New Construction</a:t>
            </a:r>
          </a:p>
          <a:p>
            <a:pPr lvl="1"/>
            <a:endParaRPr lang="en-US" dirty="0"/>
          </a:p>
          <a:p>
            <a:r>
              <a:rPr lang="en-US" dirty="0"/>
              <a:t>Ineligible Uses</a:t>
            </a:r>
          </a:p>
          <a:p>
            <a:pPr lvl="1"/>
            <a:r>
              <a:rPr lang="en-US" dirty="0"/>
              <a:t>Programming/Services</a:t>
            </a:r>
          </a:p>
          <a:p>
            <a:pPr lvl="1"/>
            <a:r>
              <a:rPr lang="en-US" dirty="0"/>
              <a:t>Staffing</a:t>
            </a:r>
          </a:p>
          <a:p>
            <a:pPr lvl="1"/>
            <a:r>
              <a:rPr lang="en-US" dirty="0"/>
              <a:t>Operations and Maintenance</a:t>
            </a:r>
          </a:p>
          <a:p>
            <a:pPr lvl="1"/>
            <a:r>
              <a:rPr lang="en-US" dirty="0"/>
              <a:t>Lease, Rent &amp; Utilities</a:t>
            </a:r>
          </a:p>
        </p:txBody>
      </p:sp>
    </p:spTree>
    <p:extLst>
      <p:ext uri="{BB962C8B-B14F-4D97-AF65-F5344CB8AC3E}">
        <p14:creationId xmlns:p14="http://schemas.microsoft.com/office/powerpoint/2010/main" val="12910164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6BAE1-B8E3-8161-1B45-81CE0BEF0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A078D-3150-8DF4-4067-DE7359CE1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Eligible Subrecipients</a:t>
            </a:r>
          </a:p>
          <a:p>
            <a:pPr lvl="1"/>
            <a:r>
              <a:rPr lang="en-US" dirty="0"/>
              <a:t>Local governments in partnership with non-profits</a:t>
            </a:r>
          </a:p>
          <a:p>
            <a:pPr lvl="1"/>
            <a:r>
              <a:rPr lang="en-US" dirty="0"/>
              <a:t>Includes Entitlement jurisdictions</a:t>
            </a:r>
          </a:p>
          <a:p>
            <a:pPr lvl="1"/>
            <a:endParaRPr lang="en-US" dirty="0"/>
          </a:p>
          <a:p>
            <a:r>
              <a:rPr lang="en-US" dirty="0"/>
              <a:t>National Objective</a:t>
            </a:r>
          </a:p>
          <a:p>
            <a:pPr lvl="1"/>
            <a:r>
              <a:rPr lang="en-US" dirty="0"/>
              <a:t>HUD has issued a waiver that beneficiaries of CDBG-RHP can be presumed as “low and moderate income” or LMI. </a:t>
            </a:r>
          </a:p>
          <a:p>
            <a:pPr marL="739775" lvl="1" indent="0">
              <a:buNone/>
            </a:pPr>
            <a:r>
              <a:rPr lang="en-US" i="1" dirty="0"/>
              <a:t>(This waiver does not extend to other CDBG funds that may be part of the project.)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69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4B57-57A1-F05F-C6ED-8BEBBEE11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Not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6AEF7-11E7-8352-089C-FE498C058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609600"/>
          </a:xfrm>
        </p:spPr>
        <p:txBody>
          <a:bodyPr/>
          <a:lstStyle/>
          <a:p>
            <a:r>
              <a:rPr lang="en-US" dirty="0"/>
              <a:t>Evaluation Criteria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B0938C-A83D-4F94-32B4-F42058819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519250"/>
              </p:ext>
            </p:extLst>
          </p:nvPr>
        </p:nvGraphicFramePr>
        <p:xfrm>
          <a:off x="609600" y="1671417"/>
          <a:ext cx="5105401" cy="5008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3155">
                  <a:extLst>
                    <a:ext uri="{9D8B030D-6E8A-4147-A177-3AD203B41FA5}">
                      <a16:colId xmlns:a16="http://schemas.microsoft.com/office/drawing/2014/main" val="3471386305"/>
                    </a:ext>
                  </a:extLst>
                </a:gridCol>
                <a:gridCol w="772246">
                  <a:extLst>
                    <a:ext uri="{9D8B030D-6E8A-4147-A177-3AD203B41FA5}">
                      <a16:colId xmlns:a16="http://schemas.microsoft.com/office/drawing/2014/main" val="69374281"/>
                    </a:ext>
                  </a:extLst>
                </a:gridCol>
              </a:tblGrid>
              <a:tr h="20471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Criteria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Points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772413"/>
                  </a:ext>
                </a:extLst>
              </a:tr>
              <a:tr h="204719">
                <a:tc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Need (100)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212499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County Fatal overdose rate (TDH)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646724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County Non-fatal overdose rate (TDH)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955762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County poverty rate (Census/ACS)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09339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Explanation of need of population served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20219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716630"/>
                  </a:ext>
                </a:extLst>
              </a:tr>
              <a:tr h="204719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Impact (100)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354863"/>
                  </a:ext>
                </a:extLst>
              </a:tr>
              <a:tr h="343450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Readiness (planning, design, shovel-ready, additional funding availability, etc.)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94644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Community support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628173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Explanation of supportive programs provided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619609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located in an Opportunity Zone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197566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7699439"/>
                  </a:ext>
                </a:extLst>
              </a:tr>
              <a:tr h="204719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Project Feasibility (100)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845715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Timeline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269256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Sustainability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8832500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Budget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201666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Leveraged Funds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549344"/>
                  </a:ext>
                </a:extLst>
              </a:tr>
              <a:tr h="515175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Prior experience (with TDMHSAS and/or TNECD programs, with Recovery Housing programs, with construction projects)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9929361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20955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Organizational Capacity and Partnerships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1607046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297220"/>
                  </a:ext>
                </a:extLst>
              </a:tr>
              <a:tr h="20471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Total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ysClr val="windowText" lastClr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021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3360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3962400"/>
            <a:ext cx="4972643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PermianSlabSerifTypeface" pitchFamily="50" charset="0"/>
              </a:rPr>
              <a:t>Kent Archer</a:t>
            </a:r>
          </a:p>
          <a:p>
            <a:r>
              <a:rPr lang="en-US" sz="4000" dirty="0">
                <a:solidFill>
                  <a:schemeClr val="bg1"/>
                </a:solidFill>
                <a:latin typeface="PermianSlabSerifTypeface" pitchFamily="50" charset="0"/>
              </a:rPr>
              <a:t>(615) 354-3591</a:t>
            </a:r>
          </a:p>
          <a:p>
            <a:r>
              <a:rPr lang="en-US" sz="4000" dirty="0">
                <a:solidFill>
                  <a:schemeClr val="accent5">
                    <a:lumMod val="60000"/>
                    <a:lumOff val="40000"/>
                  </a:schemeClr>
                </a:solidFill>
                <a:latin typeface="PermianSlabSerifTypeface" pitchFamily="50" charset="0"/>
              </a:rPr>
              <a:t>kent.archer@tn.gov</a:t>
            </a:r>
          </a:p>
          <a:p>
            <a:endParaRPr lang="en-US" sz="4400" dirty="0">
              <a:solidFill>
                <a:schemeClr val="bg1"/>
              </a:solidFill>
              <a:latin typeface="PermianSlabSerifTypeface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542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CDBG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2971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Primary Objective is to develop viable communities by providing for decent housing and a suitable living environment and expanding economic opportunities principally for persons of low- and moderate-income</a:t>
            </a:r>
          </a:p>
          <a:p>
            <a:endParaRPr lang="en-US" dirty="0"/>
          </a:p>
          <a:p>
            <a:r>
              <a:rPr lang="en-US" dirty="0"/>
              <a:t>Created by Title 1 of the Housing and Community Development Act of 1974 (42 U.S.C. § 69)</a:t>
            </a:r>
          </a:p>
          <a:p>
            <a:pPr marL="11430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AAAF11-2AA5-8858-C1EC-0B31E6DD879D}"/>
              </a:ext>
            </a:extLst>
          </p:cNvPr>
          <p:cNvSpPr txBox="1"/>
          <p:nvPr/>
        </p:nvSpPr>
        <p:spPr>
          <a:xfrm>
            <a:off x="533400" y="3699301"/>
            <a:ext cx="8458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376CB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https://uscode.house.gov/view.xhtml?path=/prelim@title42/chapter69&amp;edition=prelim</a:t>
            </a:r>
            <a:r>
              <a:rPr lang="en-US" sz="2400" dirty="0">
                <a:solidFill>
                  <a:srgbClr val="376CB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455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999E8-C0EF-4AD3-A25F-53ABD7C4A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HUD Budget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75412-E2C6-4BF2-BFC5-EA2AD82C8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1219200"/>
          </a:xfrm>
        </p:spPr>
        <p:txBody>
          <a:bodyPr/>
          <a:lstStyle/>
          <a:p>
            <a:r>
              <a:rPr lang="en-US" dirty="0"/>
              <a:t>Funding from HUD of approximately $27.4M last year</a:t>
            </a:r>
          </a:p>
          <a:p>
            <a:pPr lvl="1"/>
            <a:r>
              <a:rPr lang="en-US" dirty="0"/>
              <a:t>Expect funding in FY26 to go down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60871AF-3D1D-4A18-D2CA-85BB63259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893687"/>
              </p:ext>
            </p:extLst>
          </p:nvPr>
        </p:nvGraphicFramePr>
        <p:xfrm>
          <a:off x="152400" y="1905000"/>
          <a:ext cx="8839200" cy="4231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9692">
                  <a:extLst>
                    <a:ext uri="{9D8B030D-6E8A-4147-A177-3AD203B41FA5}">
                      <a16:colId xmlns:a16="http://schemas.microsoft.com/office/drawing/2014/main" val="3363667775"/>
                    </a:ext>
                  </a:extLst>
                </a:gridCol>
                <a:gridCol w="1359877">
                  <a:extLst>
                    <a:ext uri="{9D8B030D-6E8A-4147-A177-3AD203B41FA5}">
                      <a16:colId xmlns:a16="http://schemas.microsoft.com/office/drawing/2014/main" val="245331117"/>
                    </a:ext>
                  </a:extLst>
                </a:gridCol>
                <a:gridCol w="1359877">
                  <a:extLst>
                    <a:ext uri="{9D8B030D-6E8A-4147-A177-3AD203B41FA5}">
                      <a16:colId xmlns:a16="http://schemas.microsoft.com/office/drawing/2014/main" val="2971221828"/>
                    </a:ext>
                  </a:extLst>
                </a:gridCol>
                <a:gridCol w="1359877">
                  <a:extLst>
                    <a:ext uri="{9D8B030D-6E8A-4147-A177-3AD203B41FA5}">
                      <a16:colId xmlns:a16="http://schemas.microsoft.com/office/drawing/2014/main" val="1946868253"/>
                    </a:ext>
                  </a:extLst>
                </a:gridCol>
                <a:gridCol w="1359877">
                  <a:extLst>
                    <a:ext uri="{9D8B030D-6E8A-4147-A177-3AD203B41FA5}">
                      <a16:colId xmlns:a16="http://schemas.microsoft.com/office/drawing/2014/main" val="762270571"/>
                    </a:ext>
                  </a:extLst>
                </a:gridCol>
              </a:tblGrid>
              <a:tr h="360370">
                <a:tc>
                  <a:txBody>
                    <a:bodyPr/>
                    <a:lstStyle/>
                    <a:p>
                      <a:endParaRPr lang="en-US" sz="16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345841"/>
                  </a:ext>
                </a:extLst>
              </a:tr>
              <a:tr h="36037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Program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FY25 Enacted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FY26 President</a:t>
                      </a:r>
                      <a:endParaRPr lang="en-US" sz="16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FY26 House</a:t>
                      </a:r>
                      <a:endParaRPr lang="en-US" sz="16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FY26 Senate</a:t>
                      </a:r>
                      <a:endParaRPr lang="en-US" sz="16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14119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CDBG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$3.3B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Eliminate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$3.3B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$3.1B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8436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HOME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$1.25B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Eliminate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Eliminate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$1.25B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235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Homeless Assistance Grants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$4.5B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$4.02B</a:t>
                      </a:r>
                    </a:p>
                    <a:p>
                      <a:r>
                        <a:rPr lang="en-US" sz="14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Consolidated</a:t>
                      </a:r>
                      <a:endParaRPr lang="en-US" sz="1600" b="0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$4.16B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$1.25B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75271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ESG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$290m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$290m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$290m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2606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CoC Program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$3.64B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$3.86B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$4.02B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7746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PRICE / PRO Grants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$110m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Eliminate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Eliminate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$110m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79649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$13.09B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kern="1200" baseline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$4.02B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$11.61B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$10.02B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02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6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1965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Office of CPD Staff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$168.5m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$100m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$126.5m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rgbClr val="C0000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$142m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295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63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CDBG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/>
            <a:r>
              <a:rPr lang="en-US" dirty="0"/>
              <a:t>Current Status - 229 open grants</a:t>
            </a:r>
          </a:p>
          <a:p>
            <a:pPr marL="857250" lvl="1"/>
            <a:r>
              <a:rPr lang="en-US" dirty="0"/>
              <a:t>140 Regular Round</a:t>
            </a:r>
          </a:p>
          <a:p>
            <a:pPr marL="857250" lvl="1"/>
            <a:r>
              <a:rPr lang="en-US" dirty="0"/>
              <a:t>1 NDR </a:t>
            </a:r>
          </a:p>
          <a:p>
            <a:pPr marL="857250" lvl="1"/>
            <a:r>
              <a:rPr lang="en-US" dirty="0"/>
              <a:t>84 CARES (Child Care, Food Banks, Parks)</a:t>
            </a:r>
          </a:p>
          <a:p>
            <a:pPr marL="857250" lvl="1"/>
            <a:r>
              <a:rPr lang="en-US" dirty="0"/>
              <a:t>5 Recovery Housing</a:t>
            </a:r>
          </a:p>
          <a:p>
            <a:pPr marL="857250" lvl="1"/>
            <a:endParaRPr lang="en-US" dirty="0"/>
          </a:p>
          <a:p>
            <a:pPr marL="857250" lvl="1"/>
            <a:endParaRPr lang="en-US" dirty="0"/>
          </a:p>
          <a:p>
            <a:pPr marL="457200"/>
            <a:r>
              <a:rPr lang="en-US" dirty="0"/>
              <a:t>2025 Regular Round announcements</a:t>
            </a:r>
            <a:endParaRPr lang="en-US" dirty="0">
              <a:solidFill>
                <a:srgbClr val="FF0000"/>
              </a:solidFill>
            </a:endParaRPr>
          </a:p>
          <a:p>
            <a:pPr marL="857250" lvl="1"/>
            <a:r>
              <a:rPr lang="en-US" dirty="0"/>
              <a:t>Finalizing reviews and scoring </a:t>
            </a:r>
          </a:p>
          <a:p>
            <a:pPr marL="857250" lvl="1"/>
            <a:r>
              <a:rPr lang="en-US" dirty="0"/>
              <a:t>Reminder: Build America, Buy America (BABA) will apply in full</a:t>
            </a:r>
          </a:p>
          <a:p>
            <a:pPr marL="571500" lvl="1" indent="0">
              <a:buNone/>
            </a:pPr>
            <a:endParaRPr lang="en-US" dirty="0"/>
          </a:p>
          <a:p>
            <a:pPr marL="857250"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25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BCF07-26B5-4A80-9A4B-989C40AD8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 Breakdown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B8774-3724-4DA2-BFAA-B33BA0E8F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1981200"/>
          </a:xfrm>
        </p:spPr>
        <p:txBody>
          <a:bodyPr>
            <a:normAutofit/>
          </a:bodyPr>
          <a:lstStyle/>
          <a:p>
            <a:r>
              <a:rPr lang="en-US" dirty="0"/>
              <a:t>78 eligible applications submitted </a:t>
            </a:r>
          </a:p>
          <a:p>
            <a:r>
              <a:rPr lang="en-US" dirty="0"/>
              <a:t>$48,628,734 total requested ($623,445 average)</a:t>
            </a:r>
          </a:p>
          <a:p>
            <a:r>
              <a:rPr lang="en-US" dirty="0"/>
              <a:t>28% in Water and Sewer Systems and Line Extensions</a:t>
            </a:r>
          </a:p>
          <a:p>
            <a:pPr lvl="1"/>
            <a:r>
              <a:rPr lang="en-US" dirty="0"/>
              <a:t>Noticeably less than previous years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65F48D-B6C6-46D2-8F92-37D9549065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132924"/>
              </p:ext>
            </p:extLst>
          </p:nvPr>
        </p:nvGraphicFramePr>
        <p:xfrm>
          <a:off x="609600" y="3127131"/>
          <a:ext cx="6705600" cy="292608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331017513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6099067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20551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Category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Applications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Percentage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60842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u="none" strike="noStrike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Public Health and Safety (Small)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21%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256694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u="none" strike="noStrike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Public Health and Safety (Large)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18%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5868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u="none" strike="noStrike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Community Infrastructure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18%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0935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u="none" strike="noStrike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Community Revitalization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18%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66434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u="none" strike="noStrike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Sewer Systems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12%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51243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u="none" strike="noStrike" dirty="0"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Water Systems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88184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233363" lvl="1" indent="0"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Water Line Extensions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429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14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76386-8CCE-B91C-180A-0560D5D45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9CD70-4B5E-A7DD-BC01-17D3842FC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CDBG activities must address one of the following National Objectives:</a:t>
            </a:r>
          </a:p>
          <a:p>
            <a:r>
              <a:rPr lang="en-US" dirty="0"/>
              <a:t>Benefit to low and moderate income (LMI) persons</a:t>
            </a:r>
          </a:p>
          <a:p>
            <a:pPr lvl="1"/>
            <a:r>
              <a:rPr lang="en-US" dirty="0"/>
              <a:t>Must benefit a minimum of 51% LMI persons</a:t>
            </a:r>
          </a:p>
          <a:p>
            <a:pPr lvl="1"/>
            <a:endParaRPr lang="en-US" dirty="0"/>
          </a:p>
          <a:p>
            <a:r>
              <a:rPr lang="en-US" dirty="0"/>
              <a:t>Elimination of slum and blight</a:t>
            </a:r>
          </a:p>
          <a:p>
            <a:endParaRPr lang="en-US" dirty="0"/>
          </a:p>
          <a:p>
            <a:r>
              <a:rPr lang="en-US" dirty="0"/>
              <a:t>Imminent threat or urgent need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055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BBBB8-EF6C-444B-8DE5-BAA52F2DB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Eligible Activity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8BB2C-01D1-4D4B-9631-3FDC45E92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Health and Safety (small and large population)</a:t>
            </a:r>
          </a:p>
          <a:p>
            <a:r>
              <a:rPr lang="en-US" dirty="0"/>
              <a:t>Community Infrastructure</a:t>
            </a:r>
          </a:p>
          <a:p>
            <a:r>
              <a:rPr lang="en-US" dirty="0"/>
              <a:t>Community Revitalization</a:t>
            </a:r>
          </a:p>
          <a:p>
            <a:r>
              <a:rPr lang="en-US" dirty="0"/>
              <a:t>Sewer System Rehabilitation (small system only)</a:t>
            </a:r>
          </a:p>
          <a:p>
            <a:r>
              <a:rPr lang="en-US" dirty="0"/>
              <a:t>Water System Rehabilitation (small system only)</a:t>
            </a:r>
          </a:p>
          <a:p>
            <a:r>
              <a:rPr lang="en-US" dirty="0"/>
              <a:t>Water Line Extensions</a:t>
            </a:r>
          </a:p>
          <a:p>
            <a:r>
              <a:rPr lang="en-US" dirty="0"/>
              <a:t>Sewer Line Extensions</a:t>
            </a:r>
          </a:p>
          <a:p>
            <a:endParaRPr lang="en-US" dirty="0"/>
          </a:p>
          <a:p>
            <a:r>
              <a:rPr lang="en-US" dirty="0"/>
              <a:t>Funding Limits</a:t>
            </a:r>
          </a:p>
          <a:p>
            <a:pPr lvl="1">
              <a:tabLst>
                <a:tab pos="3205163" algn="l"/>
              </a:tabLst>
            </a:pPr>
            <a:r>
              <a:rPr lang="en-US" dirty="0"/>
              <a:t>Non-Construction: 	$420,000</a:t>
            </a:r>
          </a:p>
          <a:p>
            <a:pPr lvl="1">
              <a:tabLst>
                <a:tab pos="3205163" algn="l"/>
              </a:tabLst>
            </a:pPr>
            <a:r>
              <a:rPr lang="en-US" dirty="0"/>
              <a:t>Construction:	$1,000,000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063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199E6-9974-2E2C-3492-C91F9662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in 2025 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4633-75F6-D64C-A336-7366B94B8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Adjust scale for max funding for public health and safety</a:t>
            </a:r>
          </a:p>
          <a:p>
            <a:pPr lvl="1"/>
            <a:r>
              <a:rPr lang="en-US" dirty="0"/>
              <a:t>Make construction and non-construction competitive</a:t>
            </a:r>
          </a:p>
          <a:p>
            <a:pPr lvl="1"/>
            <a:r>
              <a:rPr lang="en-US" dirty="0"/>
              <a:t>Adjust non-construction to $1 million scale for scoring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54536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FF0F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08CCD1698C16499EEF2C3DCC117BD1" ma:contentTypeVersion="15" ma:contentTypeDescription="Create a new document." ma:contentTypeScope="" ma:versionID="deacd85217c9c02f5d390ff8a43390f1">
  <xsd:schema xmlns:xsd="http://www.w3.org/2001/XMLSchema" xmlns:xs="http://www.w3.org/2001/XMLSchema" xmlns:p="http://schemas.microsoft.com/office/2006/metadata/properties" xmlns:ns2="11427f26-8e58-4bb4-96ba-40db22b400af" xmlns:ns3="d4b3a83c-4f34-4f50-abc3-7fe89b2e4686" xmlns:ns4="7a5faf6d-d004-4bac-98d9-0cc18b68eb85" targetNamespace="http://schemas.microsoft.com/office/2006/metadata/properties" ma:root="true" ma:fieldsID="f63841807809966e87aea238fc701d65" ns2:_="" ns3:_="" ns4:_="">
    <xsd:import namespace="11427f26-8e58-4bb4-96ba-40db22b400af"/>
    <xsd:import namespace="d4b3a83c-4f34-4f50-abc3-7fe89b2e4686"/>
    <xsd:import namespace="7a5faf6d-d004-4bac-98d9-0cc18b68eb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427f26-8e58-4bb4-96ba-40db22b400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ec6819c-d561-498f-ad6b-029f1b52be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b3a83c-4f34-4f50-abc3-7fe89b2e468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11b5789-7443-4245-9d78-d5a9961e8787}" ma:internalName="TaxCatchAll" ma:showField="CatchAllData" ma:web="d4b3a83c-4f34-4f50-abc3-7fe89b2e46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faf6d-d004-4bac-98d9-0cc18b68eb8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4b3a83c-4f34-4f50-abc3-7fe89b2e4686" xsi:nil="true"/>
    <lcf76f155ced4ddcb4097134ff3c332f xmlns="11427f26-8e58-4bb4-96ba-40db22b400a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0FDE7E-9978-4F03-B3A0-0B4C94D4FB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E8834C-39FC-4D52-B722-2A762078B7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427f26-8e58-4bb4-96ba-40db22b400af"/>
    <ds:schemaRef ds:uri="d4b3a83c-4f34-4f50-abc3-7fe89b2e4686"/>
    <ds:schemaRef ds:uri="7a5faf6d-d004-4bac-98d9-0cc18b68eb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EB2005-2FD2-44C1-8CB2-5467871E7DC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  <ds:schemaRef ds:uri="http://purl.org/dc/dcmitype/"/>
    <ds:schemaRef ds:uri="d4b3a83c-4f34-4f50-abc3-7fe89b2e4686"/>
    <ds:schemaRef ds:uri="11427f26-8e58-4bb4-96ba-40db22b400af"/>
  </ds:schemaRefs>
</ds:datastoreItem>
</file>

<file path=docMetadata/LabelInfo.xml><?xml version="1.0" encoding="utf-8"?>
<clbl:labelList xmlns:clbl="http://schemas.microsoft.com/office/2020/mipLabelMetadata">
  <clbl:label id="{f345bebf-0d71-4337-9281-24b941616c36}" enabled="0" method="" siteId="{f345bebf-0d71-4337-9281-24b941616c3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29614</TotalTime>
  <Words>1168</Words>
  <Application>Microsoft Office PowerPoint</Application>
  <PresentationFormat>On-screen Show (4:3)</PresentationFormat>
  <Paragraphs>292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Open Sans</vt:lpstr>
      <vt:lpstr>PermianSlabSerifTypeface</vt:lpstr>
      <vt:lpstr>PowerPoint B</vt:lpstr>
      <vt:lpstr>CDBG Public Meeting</vt:lpstr>
      <vt:lpstr>Program Staff</vt:lpstr>
      <vt:lpstr>CDBG Overview</vt:lpstr>
      <vt:lpstr>HUD Budget Outlook</vt:lpstr>
      <vt:lpstr>CDBG Update</vt:lpstr>
      <vt:lpstr>2025 Breakdown</vt:lpstr>
      <vt:lpstr>National Objective</vt:lpstr>
      <vt:lpstr>Existing Eligible Activity Categories</vt:lpstr>
      <vt:lpstr>Changes in 2025 Round</vt:lpstr>
      <vt:lpstr>Considered Changes for 2026</vt:lpstr>
      <vt:lpstr>Items Continuing Research</vt:lpstr>
      <vt:lpstr>Will not change for 2026</vt:lpstr>
      <vt:lpstr>Schedule for 2026 Applications</vt:lpstr>
      <vt:lpstr>Application Process Flow</vt:lpstr>
      <vt:lpstr>Additional Updates</vt:lpstr>
      <vt:lpstr>Additional Updates</vt:lpstr>
      <vt:lpstr>Questions and Comments</vt:lpstr>
      <vt:lpstr>CDBG Recovery Housing (RHP) Amendment</vt:lpstr>
      <vt:lpstr>Amendment Process</vt:lpstr>
      <vt:lpstr>Program Intent</vt:lpstr>
      <vt:lpstr>Proposed Amendment</vt:lpstr>
      <vt:lpstr>What Will Not Change</vt:lpstr>
      <vt:lpstr>What Will Not Change</vt:lpstr>
      <vt:lpstr>What Will Not Change</vt:lpstr>
      <vt:lpstr>PowerPoint Presentation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Kent Archer</cp:lastModifiedBy>
  <cp:revision>125</cp:revision>
  <dcterms:created xsi:type="dcterms:W3CDTF">2015-04-23T14:05:52Z</dcterms:created>
  <dcterms:modified xsi:type="dcterms:W3CDTF">2025-10-06T18:06:49Z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0x010100C508CCD1698C16499EEF2C3DCC117BD1</vt:lpwstr>
  </property>
  <property fmtid="{D5CDD505-2E9C-101B-9397-08002B2CF9AE}" pid="3" name="MediaServiceImageTags">
    <vt:lpwstr/>
  </property>
</Properties>
</file>