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5" r:id="rId6"/>
    <p:sldId id="364" r:id="rId7"/>
    <p:sldId id="358" r:id="rId8"/>
    <p:sldId id="286" r:id="rId9"/>
    <p:sldId id="381" r:id="rId10"/>
    <p:sldId id="380" r:id="rId11"/>
    <p:sldId id="382" r:id="rId12"/>
    <p:sldId id="384" r:id="rId13"/>
    <p:sldId id="385" r:id="rId14"/>
    <p:sldId id="386" r:id="rId15"/>
    <p:sldId id="323" r:id="rId16"/>
    <p:sldId id="343" r:id="rId17"/>
    <p:sldId id="344" r:id="rId18"/>
    <p:sldId id="366" r:id="rId19"/>
    <p:sldId id="345" r:id="rId20"/>
    <p:sldId id="387" r:id="rId21"/>
    <p:sldId id="324" r:id="rId22"/>
    <p:sldId id="388" r:id="rId23"/>
    <p:sldId id="389" r:id="rId24"/>
    <p:sldId id="390" r:id="rId25"/>
    <p:sldId id="360" r:id="rId26"/>
    <p:sldId id="391" r:id="rId27"/>
    <p:sldId id="392" r:id="rId28"/>
    <p:sldId id="361" r:id="rId29"/>
    <p:sldId id="393" r:id="rId30"/>
    <p:sldId id="394" r:id="rId31"/>
    <p:sldId id="332" r:id="rId32"/>
    <p:sldId id="395" r:id="rId33"/>
    <p:sldId id="396" r:id="rId34"/>
    <p:sldId id="397" r:id="rId35"/>
    <p:sldId id="398" r:id="rId36"/>
    <p:sldId id="351" r:id="rId37"/>
    <p:sldId id="399" r:id="rId38"/>
    <p:sldId id="287" r:id="rId39"/>
    <p:sldId id="312" r:id="rId40"/>
    <p:sldId id="313" r:id="rId41"/>
    <p:sldId id="373" r:id="rId42"/>
    <p:sldId id="314" r:id="rId43"/>
    <p:sldId id="315" r:id="rId44"/>
    <p:sldId id="316" r:id="rId45"/>
    <p:sldId id="317" r:id="rId46"/>
    <p:sldId id="318" r:id="rId47"/>
    <p:sldId id="319" r:id="rId48"/>
    <p:sldId id="321" r:id="rId49"/>
    <p:sldId id="320" r:id="rId50"/>
    <p:sldId id="374" r:id="rId51"/>
    <p:sldId id="375" r:id="rId52"/>
    <p:sldId id="376" r:id="rId53"/>
    <p:sldId id="377" r:id="rId54"/>
    <p:sldId id="400" r:id="rId55"/>
    <p:sldId id="331" r:id="rId56"/>
    <p:sldId id="327" r:id="rId57"/>
    <p:sldId id="328" r:id="rId58"/>
    <p:sldId id="355" r:id="rId59"/>
    <p:sldId id="354" r:id="rId60"/>
    <p:sldId id="353" r:id="rId61"/>
    <p:sldId id="356" r:id="rId62"/>
    <p:sldId id="333" r:id="rId63"/>
    <p:sldId id="367" r:id="rId64"/>
    <p:sldId id="329" r:id="rId65"/>
    <p:sldId id="379" r:id="rId66"/>
    <p:sldId id="330" r:id="rId67"/>
    <p:sldId id="401" r:id="rId68"/>
    <p:sldId id="338" r:id="rId69"/>
    <p:sldId id="352" r:id="rId70"/>
    <p:sldId id="309" r:id="rId71"/>
    <p:sldId id="378" r:id="rId72"/>
    <p:sldId id="308" r:id="rId73"/>
    <p:sldId id="363" r:id="rId74"/>
    <p:sldId id="306" r:id="rId75"/>
    <p:sldId id="335" r:id="rId76"/>
    <p:sldId id="341" r:id="rId77"/>
    <p:sldId id="339" r:id="rId78"/>
    <p:sldId id="340" r:id="rId79"/>
    <p:sldId id="368" r:id="rId80"/>
    <p:sldId id="369" r:id="rId81"/>
    <p:sldId id="402" r:id="rId82"/>
    <p:sldId id="281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72C2FF-E939-4206-9691-681E9E0FAF07}">
          <p14:sldIdLst>
            <p14:sldId id="256"/>
            <p14:sldId id="285"/>
            <p14:sldId id="364"/>
            <p14:sldId id="358"/>
            <p14:sldId id="286"/>
          </p14:sldIdLst>
        </p14:section>
        <p14:section name="SmartSimple Application" id="{F6F1E735-634A-4E58-92DC-A1DEDD395673}">
          <p14:sldIdLst>
            <p14:sldId id="381"/>
            <p14:sldId id="380"/>
            <p14:sldId id="382"/>
            <p14:sldId id="384"/>
            <p14:sldId id="385"/>
            <p14:sldId id="386"/>
            <p14:sldId id="323"/>
            <p14:sldId id="343"/>
            <p14:sldId id="344"/>
            <p14:sldId id="366"/>
            <p14:sldId id="345"/>
            <p14:sldId id="387"/>
            <p14:sldId id="324"/>
          </p14:sldIdLst>
        </p14:section>
        <p14:section name="Project Specific Questions" id="{6C28EAA7-8242-46F6-904C-6F9F5A4AA105}">
          <p14:sldIdLst>
            <p14:sldId id="388"/>
            <p14:sldId id="389"/>
            <p14:sldId id="390"/>
            <p14:sldId id="360"/>
            <p14:sldId id="391"/>
            <p14:sldId id="392"/>
            <p14:sldId id="361"/>
            <p14:sldId id="393"/>
            <p14:sldId id="394"/>
            <p14:sldId id="332"/>
            <p14:sldId id="395"/>
            <p14:sldId id="396"/>
            <p14:sldId id="397"/>
            <p14:sldId id="398"/>
            <p14:sldId id="351"/>
          </p14:sldIdLst>
        </p14:section>
        <p14:section name="Jurisdiction Workbooks" id="{412A9784-05D6-4C53-A147-E6D3F82F5394}">
          <p14:sldIdLst>
            <p14:sldId id="399"/>
            <p14:sldId id="287"/>
            <p14:sldId id="312"/>
            <p14:sldId id="313"/>
            <p14:sldId id="373"/>
            <p14:sldId id="314"/>
            <p14:sldId id="315"/>
            <p14:sldId id="316"/>
            <p14:sldId id="317"/>
            <p14:sldId id="318"/>
            <p14:sldId id="319"/>
            <p14:sldId id="321"/>
            <p14:sldId id="320"/>
            <p14:sldId id="374"/>
            <p14:sldId id="375"/>
            <p14:sldId id="376"/>
            <p14:sldId id="377"/>
          </p14:sldIdLst>
        </p14:section>
        <p14:section name="Additional Application Doucments" id="{9449FB9D-1231-4E17-B520-955FF45749D5}">
          <p14:sldIdLst>
            <p14:sldId id="400"/>
            <p14:sldId id="331"/>
            <p14:sldId id="327"/>
            <p14:sldId id="328"/>
            <p14:sldId id="355"/>
            <p14:sldId id="354"/>
            <p14:sldId id="353"/>
            <p14:sldId id="356"/>
            <p14:sldId id="333"/>
            <p14:sldId id="367"/>
            <p14:sldId id="329"/>
            <p14:sldId id="379"/>
            <p14:sldId id="330"/>
          </p14:sldIdLst>
        </p14:section>
        <p14:section name="Additional Information" id="{932BB7F7-FF66-453F-A371-9ACF64CF326F}">
          <p14:sldIdLst>
            <p14:sldId id="401"/>
            <p14:sldId id="338"/>
            <p14:sldId id="352"/>
            <p14:sldId id="309"/>
            <p14:sldId id="378"/>
            <p14:sldId id="308"/>
            <p14:sldId id="363"/>
            <p14:sldId id="306"/>
            <p14:sldId id="335"/>
            <p14:sldId id="341"/>
            <p14:sldId id="339"/>
            <p14:sldId id="340"/>
            <p14:sldId id="368"/>
            <p14:sldId id="369"/>
            <p14:sldId id="402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1E5A2-7936-4E38-9111-3229AAC7F282}" v="6" dt="2024-11-25T03:29:59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5" autoAdjust="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t Archer" userId="36f75c64-3c21-4819-8572-a1b2222780cd" providerId="ADAL" clId="{7E61E5A2-7936-4E38-9111-3229AAC7F282}"/>
    <pc:docChg chg="undo redo custSel addSld delSld modSld sldOrd addSection modSection">
      <pc:chgData name="Kent Archer" userId="36f75c64-3c21-4819-8572-a1b2222780cd" providerId="ADAL" clId="{7E61E5A2-7936-4E38-9111-3229AAC7F282}" dt="2024-11-25T14:45:37.027" v="10132" actId="255"/>
      <pc:docMkLst>
        <pc:docMk/>
      </pc:docMkLst>
      <pc:sldChg chg="modSp mod">
        <pc:chgData name="Kent Archer" userId="36f75c64-3c21-4819-8572-a1b2222780cd" providerId="ADAL" clId="{7E61E5A2-7936-4E38-9111-3229AAC7F282}" dt="2024-11-25T03:25:55.050" v="3736" actId="20577"/>
        <pc:sldMkLst>
          <pc:docMk/>
          <pc:sldMk cId="2841119560" sldId="287"/>
        </pc:sldMkLst>
        <pc:spChg chg="mod">
          <ac:chgData name="Kent Archer" userId="36f75c64-3c21-4819-8572-a1b2222780cd" providerId="ADAL" clId="{7E61E5A2-7936-4E38-9111-3229AAC7F282}" dt="2024-11-25T03:25:55.050" v="3736" actId="20577"/>
          <ac:spMkLst>
            <pc:docMk/>
            <pc:sldMk cId="2841119560" sldId="287"/>
            <ac:spMk id="2" creationId="{00000000-0000-0000-0000-000000000000}"/>
          </ac:spMkLst>
        </pc:spChg>
      </pc:sldChg>
      <pc:sldChg chg="modSp mod ord">
        <pc:chgData name="Kent Archer" userId="36f75c64-3c21-4819-8572-a1b2222780cd" providerId="ADAL" clId="{7E61E5A2-7936-4E38-9111-3229AAC7F282}" dt="2024-11-25T06:50:04.985" v="9906" actId="20577"/>
        <pc:sldMkLst>
          <pc:docMk/>
          <pc:sldMk cId="3604332958" sldId="306"/>
        </pc:sldMkLst>
        <pc:spChg chg="mod">
          <ac:chgData name="Kent Archer" userId="36f75c64-3c21-4819-8572-a1b2222780cd" providerId="ADAL" clId="{7E61E5A2-7936-4E38-9111-3229AAC7F282}" dt="2024-11-25T06:49:24.426" v="9884" actId="21"/>
          <ac:spMkLst>
            <pc:docMk/>
            <pc:sldMk cId="3604332958" sldId="306"/>
            <ac:spMk id="2" creationId="{00000000-0000-0000-0000-000000000000}"/>
          </ac:spMkLst>
        </pc:spChg>
        <pc:spChg chg="mod">
          <ac:chgData name="Kent Archer" userId="36f75c64-3c21-4819-8572-a1b2222780cd" providerId="ADAL" clId="{7E61E5A2-7936-4E38-9111-3229AAC7F282}" dt="2024-11-25T06:50:04.985" v="9906" actId="20577"/>
          <ac:spMkLst>
            <pc:docMk/>
            <pc:sldMk cId="3604332958" sldId="306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7E61E5A2-7936-4E38-9111-3229AAC7F282}" dt="2024-11-25T06:48:33.104" v="9874" actId="14100"/>
        <pc:sldMkLst>
          <pc:docMk/>
          <pc:sldMk cId="2981012096" sldId="308"/>
        </pc:sldMkLst>
        <pc:spChg chg="mod">
          <ac:chgData name="Kent Archer" userId="36f75c64-3c21-4819-8572-a1b2222780cd" providerId="ADAL" clId="{7E61E5A2-7936-4E38-9111-3229AAC7F282}" dt="2024-11-25T06:47:51.157" v="9858"/>
          <ac:spMkLst>
            <pc:docMk/>
            <pc:sldMk cId="2981012096" sldId="308"/>
            <ac:spMk id="2" creationId="{00000000-0000-0000-0000-000000000000}"/>
          </ac:spMkLst>
        </pc:spChg>
        <pc:spChg chg="mod">
          <ac:chgData name="Kent Archer" userId="36f75c64-3c21-4819-8572-a1b2222780cd" providerId="ADAL" clId="{7E61E5A2-7936-4E38-9111-3229AAC7F282}" dt="2024-11-25T06:48:33.104" v="9874" actId="14100"/>
          <ac:spMkLst>
            <pc:docMk/>
            <pc:sldMk cId="2981012096" sldId="308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7E61E5A2-7936-4E38-9111-3229AAC7F282}" dt="2024-11-25T06:47:08.139" v="9851" actId="20577"/>
        <pc:sldMkLst>
          <pc:docMk/>
          <pc:sldMk cId="1825234316" sldId="309"/>
        </pc:sldMkLst>
        <pc:spChg chg="mod">
          <ac:chgData name="Kent Archer" userId="36f75c64-3c21-4819-8572-a1b2222780cd" providerId="ADAL" clId="{7E61E5A2-7936-4E38-9111-3229AAC7F282}" dt="2024-11-25T06:47:08.139" v="9851" actId="20577"/>
          <ac:spMkLst>
            <pc:docMk/>
            <pc:sldMk cId="1825234316" sldId="309"/>
            <ac:spMk id="2" creationId="{00000000-0000-0000-0000-000000000000}"/>
          </ac:spMkLst>
        </pc:spChg>
        <pc:spChg chg="mod">
          <ac:chgData name="Kent Archer" userId="36f75c64-3c21-4819-8572-a1b2222780cd" providerId="ADAL" clId="{7E61E5A2-7936-4E38-9111-3229AAC7F282}" dt="2024-11-25T06:47:03.971" v="9850" actId="115"/>
          <ac:spMkLst>
            <pc:docMk/>
            <pc:sldMk cId="1825234316" sldId="309"/>
            <ac:spMk id="4" creationId="{AB03C95A-4C23-4E9A-9699-D03EB977D66A}"/>
          </ac:spMkLst>
        </pc:spChg>
      </pc:sldChg>
      <pc:sldChg chg="modSp mod">
        <pc:chgData name="Kent Archer" userId="36f75c64-3c21-4819-8572-a1b2222780cd" providerId="ADAL" clId="{7E61E5A2-7936-4E38-9111-3229AAC7F282}" dt="2024-11-23T19:45:16.357" v="171" actId="6549"/>
        <pc:sldMkLst>
          <pc:docMk/>
          <pc:sldMk cId="1267455998" sldId="312"/>
        </pc:sldMkLst>
        <pc:spChg chg="mod">
          <ac:chgData name="Kent Archer" userId="36f75c64-3c21-4819-8572-a1b2222780cd" providerId="ADAL" clId="{7E61E5A2-7936-4E38-9111-3229AAC7F282}" dt="2024-11-23T19:45:16.357" v="171" actId="6549"/>
          <ac:spMkLst>
            <pc:docMk/>
            <pc:sldMk cId="1267455998" sldId="312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7E61E5A2-7936-4E38-9111-3229AAC7F282}" dt="2024-11-25T02:21:50.531" v="902" actId="20577"/>
        <pc:sldMkLst>
          <pc:docMk/>
          <pc:sldMk cId="1505470531" sldId="313"/>
        </pc:sldMkLst>
        <pc:spChg chg="mod">
          <ac:chgData name="Kent Archer" userId="36f75c64-3c21-4819-8572-a1b2222780cd" providerId="ADAL" clId="{7E61E5A2-7936-4E38-9111-3229AAC7F282}" dt="2024-11-25T02:21:50.531" v="902" actId="20577"/>
          <ac:spMkLst>
            <pc:docMk/>
            <pc:sldMk cId="1505470531" sldId="313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7E61E5A2-7936-4E38-9111-3229AAC7F282}" dt="2024-11-23T19:55:48.962" v="340" actId="20577"/>
        <pc:sldMkLst>
          <pc:docMk/>
          <pc:sldMk cId="3590461719" sldId="314"/>
        </pc:sldMkLst>
        <pc:spChg chg="mod">
          <ac:chgData name="Kent Archer" userId="36f75c64-3c21-4819-8572-a1b2222780cd" providerId="ADAL" clId="{7E61E5A2-7936-4E38-9111-3229AAC7F282}" dt="2024-11-23T19:55:48.962" v="340" actId="20577"/>
          <ac:spMkLst>
            <pc:docMk/>
            <pc:sldMk cId="3590461719" sldId="314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7E61E5A2-7936-4E38-9111-3229AAC7F282}" dt="2024-11-24T19:55:29.129" v="799" actId="20577"/>
        <pc:sldMkLst>
          <pc:docMk/>
          <pc:sldMk cId="2649173174" sldId="317"/>
        </pc:sldMkLst>
        <pc:spChg chg="mod">
          <ac:chgData name="Kent Archer" userId="36f75c64-3c21-4819-8572-a1b2222780cd" providerId="ADAL" clId="{7E61E5A2-7936-4E38-9111-3229AAC7F282}" dt="2024-11-24T19:50:40.129" v="372" actId="20577"/>
          <ac:spMkLst>
            <pc:docMk/>
            <pc:sldMk cId="2649173174" sldId="317"/>
            <ac:spMk id="2" creationId="{00000000-0000-0000-0000-000000000000}"/>
          </ac:spMkLst>
        </pc:spChg>
        <pc:spChg chg="mod">
          <ac:chgData name="Kent Archer" userId="36f75c64-3c21-4819-8572-a1b2222780cd" providerId="ADAL" clId="{7E61E5A2-7936-4E38-9111-3229AAC7F282}" dt="2024-11-24T19:55:29.129" v="799" actId="20577"/>
          <ac:spMkLst>
            <pc:docMk/>
            <pc:sldMk cId="2649173174" sldId="317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7E61E5A2-7936-4E38-9111-3229AAC7F282}" dt="2024-11-25T02:25:20.172" v="1229" actId="20577"/>
        <pc:sldMkLst>
          <pc:docMk/>
          <pc:sldMk cId="4248651327" sldId="318"/>
        </pc:sldMkLst>
        <pc:spChg chg="mod">
          <ac:chgData name="Kent Archer" userId="36f75c64-3c21-4819-8572-a1b2222780cd" providerId="ADAL" clId="{7E61E5A2-7936-4E38-9111-3229AAC7F282}" dt="2024-11-25T02:25:20.172" v="1229" actId="20577"/>
          <ac:spMkLst>
            <pc:docMk/>
            <pc:sldMk cId="4248651327" sldId="318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7E61E5A2-7936-4E38-9111-3229AAC7F282}" dt="2024-11-25T02:25:26.797" v="1230"/>
        <pc:sldMkLst>
          <pc:docMk/>
          <pc:sldMk cId="2047798254" sldId="319"/>
        </pc:sldMkLst>
        <pc:spChg chg="mod">
          <ac:chgData name="Kent Archer" userId="36f75c64-3c21-4819-8572-a1b2222780cd" providerId="ADAL" clId="{7E61E5A2-7936-4E38-9111-3229AAC7F282}" dt="2024-11-25T02:25:26.797" v="1230"/>
          <ac:spMkLst>
            <pc:docMk/>
            <pc:sldMk cId="2047798254" sldId="319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7E61E5A2-7936-4E38-9111-3229AAC7F282}" dt="2024-11-25T02:48:13.561" v="2389" actId="20577"/>
        <pc:sldMkLst>
          <pc:docMk/>
          <pc:sldMk cId="126742157" sldId="320"/>
        </pc:sldMkLst>
        <pc:spChg chg="mod">
          <ac:chgData name="Kent Archer" userId="36f75c64-3c21-4819-8572-a1b2222780cd" providerId="ADAL" clId="{7E61E5A2-7936-4E38-9111-3229AAC7F282}" dt="2024-11-25T02:48:13.561" v="2389" actId="20577"/>
          <ac:spMkLst>
            <pc:docMk/>
            <pc:sldMk cId="126742157" sldId="320"/>
            <ac:spMk id="3" creationId="{00000000-0000-0000-0000-000000000000}"/>
          </ac:spMkLst>
        </pc:spChg>
      </pc:sldChg>
      <pc:sldChg chg="modSp mod ord">
        <pc:chgData name="Kent Archer" userId="36f75c64-3c21-4819-8572-a1b2222780cd" providerId="ADAL" clId="{7E61E5A2-7936-4E38-9111-3229AAC7F282}" dt="2024-11-25T03:52:13.313" v="5288" actId="20577"/>
        <pc:sldMkLst>
          <pc:docMk/>
          <pc:sldMk cId="68007271" sldId="323"/>
        </pc:sldMkLst>
        <pc:spChg chg="mod">
          <ac:chgData name="Kent Archer" userId="36f75c64-3c21-4819-8572-a1b2222780cd" providerId="ADAL" clId="{7E61E5A2-7936-4E38-9111-3229AAC7F282}" dt="2024-11-25T03:51:59.749" v="5265" actId="20577"/>
          <ac:spMkLst>
            <pc:docMk/>
            <pc:sldMk cId="68007271" sldId="323"/>
            <ac:spMk id="2" creationId="{00000000-0000-0000-0000-000000000000}"/>
          </ac:spMkLst>
        </pc:spChg>
        <pc:spChg chg="mod">
          <ac:chgData name="Kent Archer" userId="36f75c64-3c21-4819-8572-a1b2222780cd" providerId="ADAL" clId="{7E61E5A2-7936-4E38-9111-3229AAC7F282}" dt="2024-11-25T03:52:13.313" v="5288" actId="20577"/>
          <ac:spMkLst>
            <pc:docMk/>
            <pc:sldMk cId="68007271" sldId="323"/>
            <ac:spMk id="3" creationId="{00000000-0000-0000-0000-000000000000}"/>
          </ac:spMkLst>
        </pc:spChg>
      </pc:sldChg>
      <pc:sldChg chg="ord">
        <pc:chgData name="Kent Archer" userId="36f75c64-3c21-4819-8572-a1b2222780cd" providerId="ADAL" clId="{7E61E5A2-7936-4E38-9111-3229AAC7F282}" dt="2024-11-25T03:28:05.127" v="3744"/>
        <pc:sldMkLst>
          <pc:docMk/>
          <pc:sldMk cId="315165893" sldId="324"/>
        </pc:sldMkLst>
      </pc:sldChg>
      <pc:sldChg chg="modSp mod">
        <pc:chgData name="Kent Archer" userId="36f75c64-3c21-4819-8572-a1b2222780cd" providerId="ADAL" clId="{7E61E5A2-7936-4E38-9111-3229AAC7F282}" dt="2024-11-25T03:28:33.753" v="3746" actId="20577"/>
        <pc:sldMkLst>
          <pc:docMk/>
          <pc:sldMk cId="2192437639" sldId="327"/>
        </pc:sldMkLst>
        <pc:spChg chg="mod">
          <ac:chgData name="Kent Archer" userId="36f75c64-3c21-4819-8572-a1b2222780cd" providerId="ADAL" clId="{7E61E5A2-7936-4E38-9111-3229AAC7F282}" dt="2024-11-25T03:28:33.753" v="3746" actId="20577"/>
          <ac:spMkLst>
            <pc:docMk/>
            <pc:sldMk cId="2192437639" sldId="327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7E61E5A2-7936-4E38-9111-3229AAC7F282}" dt="2024-11-25T03:25:07.464" v="3726" actId="6549"/>
        <pc:sldMkLst>
          <pc:docMk/>
          <pc:sldMk cId="3602298486" sldId="330"/>
        </pc:sldMkLst>
        <pc:spChg chg="mod">
          <ac:chgData name="Kent Archer" userId="36f75c64-3c21-4819-8572-a1b2222780cd" providerId="ADAL" clId="{7E61E5A2-7936-4E38-9111-3229AAC7F282}" dt="2024-11-25T03:25:07.464" v="3726" actId="6549"/>
          <ac:spMkLst>
            <pc:docMk/>
            <pc:sldMk cId="3602298486" sldId="330"/>
            <ac:spMk id="3" creationId="{00000000-0000-0000-0000-000000000000}"/>
          </ac:spMkLst>
        </pc:spChg>
      </pc:sldChg>
      <pc:sldChg chg="modSp del mod">
        <pc:chgData name="Kent Archer" userId="36f75c64-3c21-4819-8572-a1b2222780cd" providerId="ADAL" clId="{7E61E5A2-7936-4E38-9111-3229AAC7F282}" dt="2024-11-25T03:29:48.395" v="3751" actId="2696"/>
        <pc:sldMkLst>
          <pc:docMk/>
          <pc:sldMk cId="746504579" sldId="331"/>
        </pc:sldMkLst>
        <pc:spChg chg="mod">
          <ac:chgData name="Kent Archer" userId="36f75c64-3c21-4819-8572-a1b2222780cd" providerId="ADAL" clId="{7E61E5A2-7936-4E38-9111-3229AAC7F282}" dt="2024-11-25T03:10:40.371" v="2666" actId="27636"/>
          <ac:spMkLst>
            <pc:docMk/>
            <pc:sldMk cId="746504579" sldId="331"/>
            <ac:spMk id="3" creationId="{00000000-0000-0000-0000-000000000000}"/>
          </ac:spMkLst>
        </pc:spChg>
      </pc:sldChg>
      <pc:sldChg chg="add ord">
        <pc:chgData name="Kent Archer" userId="36f75c64-3c21-4819-8572-a1b2222780cd" providerId="ADAL" clId="{7E61E5A2-7936-4E38-9111-3229AAC7F282}" dt="2024-11-25T06:44:10.773" v="9806"/>
        <pc:sldMkLst>
          <pc:docMk/>
          <pc:sldMk cId="4144102961" sldId="331"/>
        </pc:sldMkLst>
      </pc:sldChg>
      <pc:sldChg chg="modSp add mod">
        <pc:chgData name="Kent Archer" userId="36f75c64-3c21-4819-8572-a1b2222780cd" providerId="ADAL" clId="{7E61E5A2-7936-4E38-9111-3229AAC7F282}" dt="2024-11-25T14:38:57.248" v="9916" actId="20577"/>
        <pc:sldMkLst>
          <pc:docMk/>
          <pc:sldMk cId="1822411146" sldId="332"/>
        </pc:sldMkLst>
        <pc:spChg chg="mod">
          <ac:chgData name="Kent Archer" userId="36f75c64-3c21-4819-8572-a1b2222780cd" providerId="ADAL" clId="{7E61E5A2-7936-4E38-9111-3229AAC7F282}" dt="2024-11-25T14:38:57.248" v="9916" actId="20577"/>
          <ac:spMkLst>
            <pc:docMk/>
            <pc:sldMk cId="1822411146" sldId="332"/>
            <ac:spMk id="2" creationId="{00000000-0000-0000-0000-000000000000}"/>
          </ac:spMkLst>
        </pc:spChg>
        <pc:spChg chg="mod">
          <ac:chgData name="Kent Archer" userId="36f75c64-3c21-4819-8572-a1b2222780cd" providerId="ADAL" clId="{7E61E5A2-7936-4E38-9111-3229AAC7F282}" dt="2024-11-25T06:32:15.643" v="9054" actId="27636"/>
          <ac:spMkLst>
            <pc:docMk/>
            <pc:sldMk cId="1822411146" sldId="332"/>
            <ac:spMk id="3" creationId="{00000000-0000-0000-0000-000000000000}"/>
          </ac:spMkLst>
        </pc:spChg>
      </pc:sldChg>
      <pc:sldChg chg="modSp del mod">
        <pc:chgData name="Kent Archer" userId="36f75c64-3c21-4819-8572-a1b2222780cd" providerId="ADAL" clId="{7E61E5A2-7936-4E38-9111-3229AAC7F282}" dt="2024-11-25T03:29:48.395" v="3751" actId="2696"/>
        <pc:sldMkLst>
          <pc:docMk/>
          <pc:sldMk cId="3318971023" sldId="332"/>
        </pc:sldMkLst>
        <pc:spChg chg="mod">
          <ac:chgData name="Kent Archer" userId="36f75c64-3c21-4819-8572-a1b2222780cd" providerId="ADAL" clId="{7E61E5A2-7936-4E38-9111-3229AAC7F282}" dt="2024-11-25T03:13:07.413" v="2676" actId="14"/>
          <ac:spMkLst>
            <pc:docMk/>
            <pc:sldMk cId="3318971023" sldId="332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7E61E5A2-7936-4E38-9111-3229AAC7F282}" dt="2024-11-25T06:50:28.935" v="9907"/>
        <pc:sldMkLst>
          <pc:docMk/>
          <pc:sldMk cId="3499605795" sldId="335"/>
        </pc:sldMkLst>
        <pc:spChg chg="mod">
          <ac:chgData name="Kent Archer" userId="36f75c64-3c21-4819-8572-a1b2222780cd" providerId="ADAL" clId="{7E61E5A2-7936-4E38-9111-3229AAC7F282}" dt="2024-11-25T06:50:28.935" v="9907"/>
          <ac:spMkLst>
            <pc:docMk/>
            <pc:sldMk cId="3499605795" sldId="335"/>
            <ac:spMk id="2" creationId="{00000000-0000-0000-0000-000000000000}"/>
          </ac:spMkLst>
        </pc:spChg>
      </pc:sldChg>
      <pc:sldChg chg="del ord">
        <pc:chgData name="Kent Archer" userId="36f75c64-3c21-4819-8572-a1b2222780cd" providerId="ADAL" clId="{7E61E5A2-7936-4E38-9111-3229AAC7F282}" dt="2024-11-25T05:18:45.154" v="5949" actId="2696"/>
        <pc:sldMkLst>
          <pc:docMk/>
          <pc:sldMk cId="512851925" sldId="337"/>
        </pc:sldMkLst>
      </pc:sldChg>
      <pc:sldChg chg="modSp mod">
        <pc:chgData name="Kent Archer" userId="36f75c64-3c21-4819-8572-a1b2222780cd" providerId="ADAL" clId="{7E61E5A2-7936-4E38-9111-3229AAC7F282}" dt="2024-11-25T06:50:32.309" v="9908"/>
        <pc:sldMkLst>
          <pc:docMk/>
          <pc:sldMk cId="3023039778" sldId="341"/>
        </pc:sldMkLst>
        <pc:spChg chg="mod">
          <ac:chgData name="Kent Archer" userId="36f75c64-3c21-4819-8572-a1b2222780cd" providerId="ADAL" clId="{7E61E5A2-7936-4E38-9111-3229AAC7F282}" dt="2024-11-25T06:50:32.309" v="9908"/>
          <ac:spMkLst>
            <pc:docMk/>
            <pc:sldMk cId="3023039778" sldId="341"/>
            <ac:spMk id="2" creationId="{00000000-0000-0000-0000-000000000000}"/>
          </ac:spMkLst>
        </pc:spChg>
        <pc:spChg chg="mod">
          <ac:chgData name="Kent Archer" userId="36f75c64-3c21-4819-8572-a1b2222780cd" providerId="ADAL" clId="{7E61E5A2-7936-4E38-9111-3229AAC7F282}" dt="2024-11-25T03:09:01.358" v="2642" actId="20577"/>
          <ac:spMkLst>
            <pc:docMk/>
            <pc:sldMk cId="3023039778" sldId="341"/>
            <ac:spMk id="3" creationId="{00000000-0000-0000-0000-000000000000}"/>
          </ac:spMkLst>
        </pc:spChg>
      </pc:sldChg>
      <pc:sldChg chg="modSp mod ord">
        <pc:chgData name="Kent Archer" userId="36f75c64-3c21-4819-8572-a1b2222780cd" providerId="ADAL" clId="{7E61E5A2-7936-4E38-9111-3229AAC7F282}" dt="2024-11-25T03:52:57.216" v="5311" actId="20577"/>
        <pc:sldMkLst>
          <pc:docMk/>
          <pc:sldMk cId="1365943760" sldId="343"/>
        </pc:sldMkLst>
        <pc:spChg chg="mod">
          <ac:chgData name="Kent Archer" userId="36f75c64-3c21-4819-8572-a1b2222780cd" providerId="ADAL" clId="{7E61E5A2-7936-4E38-9111-3229AAC7F282}" dt="2024-11-25T03:52:46.842" v="5289"/>
          <ac:spMkLst>
            <pc:docMk/>
            <pc:sldMk cId="1365943760" sldId="343"/>
            <ac:spMk id="2" creationId="{60A846E4-FA0C-42A4-B003-760BFBB2E6BB}"/>
          </ac:spMkLst>
        </pc:spChg>
        <pc:spChg chg="mod">
          <ac:chgData name="Kent Archer" userId="36f75c64-3c21-4819-8572-a1b2222780cd" providerId="ADAL" clId="{7E61E5A2-7936-4E38-9111-3229AAC7F282}" dt="2024-11-25T03:52:57.216" v="5311" actId="20577"/>
          <ac:spMkLst>
            <pc:docMk/>
            <pc:sldMk cId="1365943760" sldId="343"/>
            <ac:spMk id="3" creationId="{577492A5-A0AA-43BD-9619-52AE4D888E0E}"/>
          </ac:spMkLst>
        </pc:spChg>
      </pc:sldChg>
      <pc:sldChg chg="modSp mod ord">
        <pc:chgData name="Kent Archer" userId="36f75c64-3c21-4819-8572-a1b2222780cd" providerId="ADAL" clId="{7E61E5A2-7936-4E38-9111-3229AAC7F282}" dt="2024-11-25T03:54:18.252" v="5319" actId="115"/>
        <pc:sldMkLst>
          <pc:docMk/>
          <pc:sldMk cId="544369132" sldId="344"/>
        </pc:sldMkLst>
        <pc:spChg chg="mod">
          <ac:chgData name="Kent Archer" userId="36f75c64-3c21-4819-8572-a1b2222780cd" providerId="ADAL" clId="{7E61E5A2-7936-4E38-9111-3229AAC7F282}" dt="2024-11-25T03:54:10.853" v="5314" actId="21"/>
          <ac:spMkLst>
            <pc:docMk/>
            <pc:sldMk cId="544369132" sldId="344"/>
            <ac:spMk id="2" creationId="{B37B2B75-FB5A-4C19-96AC-5AF9E4050EB5}"/>
          </ac:spMkLst>
        </pc:spChg>
        <pc:spChg chg="mod">
          <ac:chgData name="Kent Archer" userId="36f75c64-3c21-4819-8572-a1b2222780cd" providerId="ADAL" clId="{7E61E5A2-7936-4E38-9111-3229AAC7F282}" dt="2024-11-25T03:54:18.252" v="5319" actId="115"/>
          <ac:spMkLst>
            <pc:docMk/>
            <pc:sldMk cId="544369132" sldId="344"/>
            <ac:spMk id="3" creationId="{86FC78AC-B770-4F18-AAA9-B5805B82FE7A}"/>
          </ac:spMkLst>
        </pc:spChg>
      </pc:sldChg>
      <pc:sldChg chg="modSp mod ord">
        <pc:chgData name="Kent Archer" userId="36f75c64-3c21-4819-8572-a1b2222780cd" providerId="ADAL" clId="{7E61E5A2-7936-4E38-9111-3229AAC7F282}" dt="2024-11-25T03:59:10.540" v="5610" actId="115"/>
        <pc:sldMkLst>
          <pc:docMk/>
          <pc:sldMk cId="31271204" sldId="345"/>
        </pc:sldMkLst>
        <pc:spChg chg="mod">
          <ac:chgData name="Kent Archer" userId="36f75c64-3c21-4819-8572-a1b2222780cd" providerId="ADAL" clId="{7E61E5A2-7936-4E38-9111-3229AAC7F282}" dt="2024-11-25T03:58:46.294" v="5603"/>
          <ac:spMkLst>
            <pc:docMk/>
            <pc:sldMk cId="31271204" sldId="345"/>
            <ac:spMk id="2" creationId="{C3EE4AE0-2873-4456-8C55-DC1F12D90C99}"/>
          </ac:spMkLst>
        </pc:spChg>
        <pc:spChg chg="mod">
          <ac:chgData name="Kent Archer" userId="36f75c64-3c21-4819-8572-a1b2222780cd" providerId="ADAL" clId="{7E61E5A2-7936-4E38-9111-3229AAC7F282}" dt="2024-11-25T03:59:10.540" v="5610" actId="115"/>
          <ac:spMkLst>
            <pc:docMk/>
            <pc:sldMk cId="31271204" sldId="345"/>
            <ac:spMk id="3" creationId="{49D7841A-B573-40EA-8CEE-5248348B3D17}"/>
          </ac:spMkLst>
        </pc:spChg>
      </pc:sldChg>
      <pc:sldChg chg="del ord">
        <pc:chgData name="Kent Archer" userId="36f75c64-3c21-4819-8572-a1b2222780cd" providerId="ADAL" clId="{7E61E5A2-7936-4E38-9111-3229AAC7F282}" dt="2024-11-25T03:59:16.616" v="5611" actId="2696"/>
        <pc:sldMkLst>
          <pc:docMk/>
          <pc:sldMk cId="3537265972" sldId="346"/>
        </pc:sldMkLst>
      </pc:sldChg>
      <pc:sldChg chg="del ord">
        <pc:chgData name="Kent Archer" userId="36f75c64-3c21-4819-8572-a1b2222780cd" providerId="ADAL" clId="{7E61E5A2-7936-4E38-9111-3229AAC7F282}" dt="2024-11-25T05:18:45.154" v="5949" actId="2696"/>
        <pc:sldMkLst>
          <pc:docMk/>
          <pc:sldMk cId="1567068915" sldId="347"/>
        </pc:sldMkLst>
      </pc:sldChg>
      <pc:sldChg chg="del ord">
        <pc:chgData name="Kent Archer" userId="36f75c64-3c21-4819-8572-a1b2222780cd" providerId="ADAL" clId="{7E61E5A2-7936-4E38-9111-3229AAC7F282}" dt="2024-11-25T05:18:45.154" v="5949" actId="2696"/>
        <pc:sldMkLst>
          <pc:docMk/>
          <pc:sldMk cId="2791020889" sldId="348"/>
        </pc:sldMkLst>
      </pc:sldChg>
      <pc:sldChg chg="del ord">
        <pc:chgData name="Kent Archer" userId="36f75c64-3c21-4819-8572-a1b2222780cd" providerId="ADAL" clId="{7E61E5A2-7936-4E38-9111-3229AAC7F282}" dt="2024-11-25T05:18:45.154" v="5949" actId="2696"/>
        <pc:sldMkLst>
          <pc:docMk/>
          <pc:sldMk cId="3859366583" sldId="349"/>
        </pc:sldMkLst>
      </pc:sldChg>
      <pc:sldChg chg="del ord">
        <pc:chgData name="Kent Archer" userId="36f75c64-3c21-4819-8572-a1b2222780cd" providerId="ADAL" clId="{7E61E5A2-7936-4E38-9111-3229AAC7F282}" dt="2024-11-25T05:18:45.154" v="5949" actId="2696"/>
        <pc:sldMkLst>
          <pc:docMk/>
          <pc:sldMk cId="387834376" sldId="350"/>
        </pc:sldMkLst>
      </pc:sldChg>
      <pc:sldChg chg="ord">
        <pc:chgData name="Kent Archer" userId="36f75c64-3c21-4819-8572-a1b2222780cd" providerId="ADAL" clId="{7E61E5A2-7936-4E38-9111-3229AAC7F282}" dt="2024-11-25T05:20:56.893" v="6031"/>
        <pc:sldMkLst>
          <pc:docMk/>
          <pc:sldMk cId="1931345499" sldId="351"/>
        </pc:sldMkLst>
      </pc:sldChg>
      <pc:sldChg chg="modSp mod">
        <pc:chgData name="Kent Archer" userId="36f75c64-3c21-4819-8572-a1b2222780cd" providerId="ADAL" clId="{7E61E5A2-7936-4E38-9111-3229AAC7F282}" dt="2024-11-23T19:42:28.753" v="0" actId="20577"/>
        <pc:sldMkLst>
          <pc:docMk/>
          <pc:sldMk cId="3665754712" sldId="358"/>
        </pc:sldMkLst>
        <pc:spChg chg="mod">
          <ac:chgData name="Kent Archer" userId="36f75c64-3c21-4819-8572-a1b2222780cd" providerId="ADAL" clId="{7E61E5A2-7936-4E38-9111-3229AAC7F282}" dt="2024-11-23T19:42:28.753" v="0" actId="20577"/>
          <ac:spMkLst>
            <pc:docMk/>
            <pc:sldMk cId="3665754712" sldId="358"/>
            <ac:spMk id="3" creationId="{38608A1F-0519-4240-92B4-2FFB38ABFFA6}"/>
          </ac:spMkLst>
        </pc:spChg>
      </pc:sldChg>
      <pc:sldChg chg="modSp add mod ord">
        <pc:chgData name="Kent Archer" userId="36f75c64-3c21-4819-8572-a1b2222780cd" providerId="ADAL" clId="{7E61E5A2-7936-4E38-9111-3229AAC7F282}" dt="2024-11-25T06:13:14.799" v="8064" actId="255"/>
        <pc:sldMkLst>
          <pc:docMk/>
          <pc:sldMk cId="515784671" sldId="360"/>
        </pc:sldMkLst>
        <pc:spChg chg="mod">
          <ac:chgData name="Kent Archer" userId="36f75c64-3c21-4819-8572-a1b2222780cd" providerId="ADAL" clId="{7E61E5A2-7936-4E38-9111-3229AAC7F282}" dt="2024-11-25T05:55:25.553" v="6813" actId="20577"/>
          <ac:spMkLst>
            <pc:docMk/>
            <pc:sldMk cId="515784671" sldId="360"/>
            <ac:spMk id="2" creationId="{6DE78465-4079-436F-9F58-421C77613709}"/>
          </ac:spMkLst>
        </pc:spChg>
        <pc:spChg chg="mod">
          <ac:chgData name="Kent Archer" userId="36f75c64-3c21-4819-8572-a1b2222780cd" providerId="ADAL" clId="{7E61E5A2-7936-4E38-9111-3229AAC7F282}" dt="2024-11-25T06:13:14.799" v="8064" actId="255"/>
          <ac:spMkLst>
            <pc:docMk/>
            <pc:sldMk cId="515784671" sldId="360"/>
            <ac:spMk id="3" creationId="{FCEC4525-05CD-44BF-A06D-2181279A21F3}"/>
          </ac:spMkLst>
        </pc:spChg>
      </pc:sldChg>
      <pc:sldChg chg="add del">
        <pc:chgData name="Kent Archer" userId="36f75c64-3c21-4819-8572-a1b2222780cd" providerId="ADAL" clId="{7E61E5A2-7936-4E38-9111-3229AAC7F282}" dt="2024-11-25T03:29:48.395" v="3751" actId="2696"/>
        <pc:sldMkLst>
          <pc:docMk/>
          <pc:sldMk cId="3373854568" sldId="360"/>
        </pc:sldMkLst>
      </pc:sldChg>
      <pc:sldChg chg="modSp add mod ord">
        <pc:chgData name="Kent Archer" userId="36f75c64-3c21-4819-8572-a1b2222780cd" providerId="ADAL" clId="{7E61E5A2-7936-4E38-9111-3229AAC7F282}" dt="2024-11-25T14:41:47.340" v="9921" actId="20577"/>
        <pc:sldMkLst>
          <pc:docMk/>
          <pc:sldMk cId="1248592160" sldId="361"/>
        </pc:sldMkLst>
        <pc:spChg chg="mod">
          <ac:chgData name="Kent Archer" userId="36f75c64-3c21-4819-8572-a1b2222780cd" providerId="ADAL" clId="{7E61E5A2-7936-4E38-9111-3229AAC7F282}" dt="2024-11-25T14:41:47.340" v="9921" actId="20577"/>
          <ac:spMkLst>
            <pc:docMk/>
            <pc:sldMk cId="1248592160" sldId="361"/>
            <ac:spMk id="2" creationId="{E3987A63-704D-4C85-896D-16F770D2A112}"/>
          </ac:spMkLst>
        </pc:spChg>
        <pc:spChg chg="mod">
          <ac:chgData name="Kent Archer" userId="36f75c64-3c21-4819-8572-a1b2222780cd" providerId="ADAL" clId="{7E61E5A2-7936-4E38-9111-3229AAC7F282}" dt="2024-11-25T06:17:12.142" v="8319" actId="20577"/>
          <ac:spMkLst>
            <pc:docMk/>
            <pc:sldMk cId="1248592160" sldId="361"/>
            <ac:spMk id="3" creationId="{A538F5C9-F353-467B-B676-228D40B0E883}"/>
          </ac:spMkLst>
        </pc:spChg>
      </pc:sldChg>
      <pc:sldChg chg="del">
        <pc:chgData name="Kent Archer" userId="36f75c64-3c21-4819-8572-a1b2222780cd" providerId="ADAL" clId="{7E61E5A2-7936-4E38-9111-3229AAC7F282}" dt="2024-11-25T03:29:48.395" v="3751" actId="2696"/>
        <pc:sldMkLst>
          <pc:docMk/>
          <pc:sldMk cId="2060014374" sldId="361"/>
        </pc:sldMkLst>
      </pc:sldChg>
      <pc:sldChg chg="add del">
        <pc:chgData name="Kent Archer" userId="36f75c64-3c21-4819-8572-a1b2222780cd" providerId="ADAL" clId="{7E61E5A2-7936-4E38-9111-3229AAC7F282}" dt="2024-11-25T06:25:53.539" v="8593" actId="2696"/>
        <pc:sldMkLst>
          <pc:docMk/>
          <pc:sldMk cId="2272362619" sldId="362"/>
        </pc:sldMkLst>
      </pc:sldChg>
      <pc:sldChg chg="del">
        <pc:chgData name="Kent Archer" userId="36f75c64-3c21-4819-8572-a1b2222780cd" providerId="ADAL" clId="{7E61E5A2-7936-4E38-9111-3229AAC7F282}" dt="2024-11-25T03:29:48.395" v="3751" actId="2696"/>
        <pc:sldMkLst>
          <pc:docMk/>
          <pc:sldMk cId="4214446901" sldId="362"/>
        </pc:sldMkLst>
      </pc:sldChg>
      <pc:sldChg chg="modSp mod">
        <pc:chgData name="Kent Archer" userId="36f75c64-3c21-4819-8572-a1b2222780cd" providerId="ADAL" clId="{7E61E5A2-7936-4E38-9111-3229AAC7F282}" dt="2024-11-25T06:49:13.240" v="9882"/>
        <pc:sldMkLst>
          <pc:docMk/>
          <pc:sldMk cId="1431663447" sldId="363"/>
        </pc:sldMkLst>
        <pc:spChg chg="mod">
          <ac:chgData name="Kent Archer" userId="36f75c64-3c21-4819-8572-a1b2222780cd" providerId="ADAL" clId="{7E61E5A2-7936-4E38-9111-3229AAC7F282}" dt="2024-11-25T06:49:13.240" v="9882"/>
          <ac:spMkLst>
            <pc:docMk/>
            <pc:sldMk cId="1431663447" sldId="363"/>
            <ac:spMk id="2" creationId="{F6E5273F-0B6A-498C-B4FB-71C2B1424AF6}"/>
          </ac:spMkLst>
        </pc:spChg>
        <pc:spChg chg="mod">
          <ac:chgData name="Kent Archer" userId="36f75c64-3c21-4819-8572-a1b2222780cd" providerId="ADAL" clId="{7E61E5A2-7936-4E38-9111-3229AAC7F282}" dt="2024-11-25T06:49:03.148" v="9881" actId="115"/>
          <ac:spMkLst>
            <pc:docMk/>
            <pc:sldMk cId="1431663447" sldId="363"/>
            <ac:spMk id="3" creationId="{89FFD9FB-8200-4229-845F-D7CB38AB157B}"/>
          </ac:spMkLst>
        </pc:spChg>
      </pc:sldChg>
      <pc:sldChg chg="modSp mod ord">
        <pc:chgData name="Kent Archer" userId="36f75c64-3c21-4819-8572-a1b2222780cd" providerId="ADAL" clId="{7E61E5A2-7936-4E38-9111-3229AAC7F282}" dt="2024-11-25T03:58:33.066" v="5602" actId="6549"/>
        <pc:sldMkLst>
          <pc:docMk/>
          <pc:sldMk cId="1126185504" sldId="366"/>
        </pc:sldMkLst>
        <pc:spChg chg="mod">
          <ac:chgData name="Kent Archer" userId="36f75c64-3c21-4819-8572-a1b2222780cd" providerId="ADAL" clId="{7E61E5A2-7936-4E38-9111-3229AAC7F282}" dt="2024-11-25T03:58:21.391" v="5596"/>
          <ac:spMkLst>
            <pc:docMk/>
            <pc:sldMk cId="1126185504" sldId="366"/>
            <ac:spMk id="2" creationId="{67ED6B83-F28B-49B8-8BEA-C9A801CA254E}"/>
          </ac:spMkLst>
        </pc:spChg>
        <pc:spChg chg="mod">
          <ac:chgData name="Kent Archer" userId="36f75c64-3c21-4819-8572-a1b2222780cd" providerId="ADAL" clId="{7E61E5A2-7936-4E38-9111-3229AAC7F282}" dt="2024-11-25T03:58:33.066" v="5602" actId="6549"/>
          <ac:spMkLst>
            <pc:docMk/>
            <pc:sldMk cId="1126185504" sldId="366"/>
            <ac:spMk id="3" creationId="{51BA84B9-6264-4A8B-B488-C3F8043B2A46}"/>
          </ac:spMkLst>
        </pc:spChg>
      </pc:sldChg>
      <pc:sldChg chg="modSp mod">
        <pc:chgData name="Kent Archer" userId="36f75c64-3c21-4819-8572-a1b2222780cd" providerId="ADAL" clId="{7E61E5A2-7936-4E38-9111-3229AAC7F282}" dt="2024-11-25T03:08:15.536" v="2636" actId="20577"/>
        <pc:sldMkLst>
          <pc:docMk/>
          <pc:sldMk cId="3380720714" sldId="369"/>
        </pc:sldMkLst>
        <pc:spChg chg="mod">
          <ac:chgData name="Kent Archer" userId="36f75c64-3c21-4819-8572-a1b2222780cd" providerId="ADAL" clId="{7E61E5A2-7936-4E38-9111-3229AAC7F282}" dt="2024-11-25T03:08:15.536" v="2636" actId="20577"/>
          <ac:spMkLst>
            <pc:docMk/>
            <pc:sldMk cId="3380720714" sldId="369"/>
            <ac:spMk id="3" creationId="{EA374C04-ECBD-4E86-BE52-37C675815B48}"/>
          </ac:spMkLst>
        </pc:spChg>
      </pc:sldChg>
      <pc:sldChg chg="del">
        <pc:chgData name="Kent Archer" userId="36f75c64-3c21-4819-8572-a1b2222780cd" providerId="ADAL" clId="{7E61E5A2-7936-4E38-9111-3229AAC7F282}" dt="2024-11-25T02:51:47.970" v="2565" actId="47"/>
        <pc:sldMkLst>
          <pc:docMk/>
          <pc:sldMk cId="1998476699" sldId="370"/>
        </pc:sldMkLst>
      </pc:sldChg>
      <pc:sldChg chg="add del">
        <pc:chgData name="Kent Archer" userId="36f75c64-3c21-4819-8572-a1b2222780cd" providerId="ADAL" clId="{7E61E5A2-7936-4E38-9111-3229AAC7F282}" dt="2024-11-25T06:13:35.759" v="8070" actId="47"/>
        <pc:sldMkLst>
          <pc:docMk/>
          <pc:sldMk cId="693142646" sldId="372"/>
        </pc:sldMkLst>
      </pc:sldChg>
      <pc:sldChg chg="del">
        <pc:chgData name="Kent Archer" userId="36f75c64-3c21-4819-8572-a1b2222780cd" providerId="ADAL" clId="{7E61E5A2-7936-4E38-9111-3229AAC7F282}" dt="2024-11-25T03:29:48.395" v="3751" actId="2696"/>
        <pc:sldMkLst>
          <pc:docMk/>
          <pc:sldMk cId="823363179" sldId="372"/>
        </pc:sldMkLst>
      </pc:sldChg>
      <pc:sldChg chg="modSp add mod">
        <pc:chgData name="Kent Archer" userId="36f75c64-3c21-4819-8572-a1b2222780cd" providerId="ADAL" clId="{7E61E5A2-7936-4E38-9111-3229AAC7F282}" dt="2024-11-25T02:24:12.936" v="1174" actId="20577"/>
        <pc:sldMkLst>
          <pc:docMk/>
          <pc:sldMk cId="1571842756" sldId="373"/>
        </pc:sldMkLst>
        <pc:spChg chg="mod">
          <ac:chgData name="Kent Archer" userId="36f75c64-3c21-4819-8572-a1b2222780cd" providerId="ADAL" clId="{7E61E5A2-7936-4E38-9111-3229AAC7F282}" dt="2024-11-25T02:24:12.936" v="1174" actId="20577"/>
          <ac:spMkLst>
            <pc:docMk/>
            <pc:sldMk cId="1571842756" sldId="373"/>
            <ac:spMk id="3" creationId="{00000000-0000-0000-0000-000000000000}"/>
          </ac:spMkLst>
        </pc:spChg>
      </pc:sldChg>
      <pc:sldChg chg="modSp add mod">
        <pc:chgData name="Kent Archer" userId="36f75c64-3c21-4819-8572-a1b2222780cd" providerId="ADAL" clId="{7E61E5A2-7936-4E38-9111-3229AAC7F282}" dt="2024-11-25T02:44:14.010" v="2021" actId="20577"/>
        <pc:sldMkLst>
          <pc:docMk/>
          <pc:sldMk cId="3378517998" sldId="374"/>
        </pc:sldMkLst>
        <pc:spChg chg="mod">
          <ac:chgData name="Kent Archer" userId="36f75c64-3c21-4819-8572-a1b2222780cd" providerId="ADAL" clId="{7E61E5A2-7936-4E38-9111-3229AAC7F282}" dt="2024-11-25T02:44:14.010" v="2021" actId="20577"/>
          <ac:spMkLst>
            <pc:docMk/>
            <pc:sldMk cId="3378517998" sldId="374"/>
            <ac:spMk id="3" creationId="{00000000-0000-0000-0000-000000000000}"/>
          </ac:spMkLst>
        </pc:spChg>
      </pc:sldChg>
      <pc:sldChg chg="modSp add mod">
        <pc:chgData name="Kent Archer" userId="36f75c64-3c21-4819-8572-a1b2222780cd" providerId="ADAL" clId="{7E61E5A2-7936-4E38-9111-3229AAC7F282}" dt="2024-11-25T02:44:38.843" v="2023" actId="6549"/>
        <pc:sldMkLst>
          <pc:docMk/>
          <pc:sldMk cId="574770885" sldId="375"/>
        </pc:sldMkLst>
        <pc:spChg chg="mod">
          <ac:chgData name="Kent Archer" userId="36f75c64-3c21-4819-8572-a1b2222780cd" providerId="ADAL" clId="{7E61E5A2-7936-4E38-9111-3229AAC7F282}" dt="2024-11-25T02:44:38.843" v="2023" actId="6549"/>
          <ac:spMkLst>
            <pc:docMk/>
            <pc:sldMk cId="574770885" sldId="375"/>
            <ac:spMk id="3" creationId="{00000000-0000-0000-0000-000000000000}"/>
          </ac:spMkLst>
        </pc:spChg>
      </pc:sldChg>
      <pc:sldChg chg="modSp add mod">
        <pc:chgData name="Kent Archer" userId="36f75c64-3c21-4819-8572-a1b2222780cd" providerId="ADAL" clId="{7E61E5A2-7936-4E38-9111-3229AAC7F282}" dt="2024-11-25T02:47:13.096" v="2270" actId="6549"/>
        <pc:sldMkLst>
          <pc:docMk/>
          <pc:sldMk cId="388553941" sldId="376"/>
        </pc:sldMkLst>
        <pc:spChg chg="mod">
          <ac:chgData name="Kent Archer" userId="36f75c64-3c21-4819-8572-a1b2222780cd" providerId="ADAL" clId="{7E61E5A2-7936-4E38-9111-3229AAC7F282}" dt="2024-11-25T02:47:13.096" v="2270" actId="6549"/>
          <ac:spMkLst>
            <pc:docMk/>
            <pc:sldMk cId="388553941" sldId="376"/>
            <ac:spMk id="3" creationId="{00000000-0000-0000-0000-000000000000}"/>
          </ac:spMkLst>
        </pc:spChg>
      </pc:sldChg>
      <pc:sldChg chg="addSp delSp modSp add mod modClrScheme chgLayout">
        <pc:chgData name="Kent Archer" userId="36f75c64-3c21-4819-8572-a1b2222780cd" providerId="ADAL" clId="{7E61E5A2-7936-4E38-9111-3229AAC7F282}" dt="2024-11-25T02:51:15.627" v="2564" actId="255"/>
        <pc:sldMkLst>
          <pc:docMk/>
          <pc:sldMk cId="1463874906" sldId="377"/>
        </pc:sldMkLst>
        <pc:spChg chg="mod">
          <ac:chgData name="Kent Archer" userId="36f75c64-3c21-4819-8572-a1b2222780cd" providerId="ADAL" clId="{7E61E5A2-7936-4E38-9111-3229AAC7F282}" dt="2024-11-25T02:50:02.402" v="2546" actId="26606"/>
          <ac:spMkLst>
            <pc:docMk/>
            <pc:sldMk cId="1463874906" sldId="377"/>
            <ac:spMk id="2" creationId="{00000000-0000-0000-0000-000000000000}"/>
          </ac:spMkLst>
        </pc:spChg>
        <pc:spChg chg="mod">
          <ac:chgData name="Kent Archer" userId="36f75c64-3c21-4819-8572-a1b2222780cd" providerId="ADAL" clId="{7E61E5A2-7936-4E38-9111-3229AAC7F282}" dt="2024-11-25T02:50:25.769" v="2551" actId="14100"/>
          <ac:spMkLst>
            <pc:docMk/>
            <pc:sldMk cId="1463874906" sldId="377"/>
            <ac:spMk id="3" creationId="{00000000-0000-0000-0000-000000000000}"/>
          </ac:spMkLst>
        </pc:spChg>
        <pc:graphicFrameChg chg="add mod">
          <ac:chgData name="Kent Archer" userId="36f75c64-3c21-4819-8572-a1b2222780cd" providerId="ADAL" clId="{7E61E5A2-7936-4E38-9111-3229AAC7F282}" dt="2024-11-25T02:49:48.041" v="2541"/>
          <ac:graphicFrameMkLst>
            <pc:docMk/>
            <pc:sldMk cId="1463874906" sldId="377"/>
            <ac:graphicFrameMk id="4" creationId="{0A809481-8200-2F61-07FD-BBA6A8E4717F}"/>
          </ac:graphicFrameMkLst>
        </pc:graphicFrameChg>
        <pc:graphicFrameChg chg="add del">
          <ac:chgData name="Kent Archer" userId="36f75c64-3c21-4819-8572-a1b2222780cd" providerId="ADAL" clId="{7E61E5A2-7936-4E38-9111-3229AAC7F282}" dt="2024-11-25T02:49:55.328" v="2543" actId="26606"/>
          <ac:graphicFrameMkLst>
            <pc:docMk/>
            <pc:sldMk cId="1463874906" sldId="377"/>
            <ac:graphicFrameMk id="6" creationId="{0A809481-8200-2F61-07FD-BBA6A8E4717F}"/>
          </ac:graphicFrameMkLst>
        </pc:graphicFrameChg>
        <pc:graphicFrameChg chg="add del">
          <ac:chgData name="Kent Archer" userId="36f75c64-3c21-4819-8572-a1b2222780cd" providerId="ADAL" clId="{7E61E5A2-7936-4E38-9111-3229AAC7F282}" dt="2024-11-25T02:50:02.397" v="2545" actId="26606"/>
          <ac:graphicFrameMkLst>
            <pc:docMk/>
            <pc:sldMk cId="1463874906" sldId="377"/>
            <ac:graphicFrameMk id="7" creationId="{0A809481-8200-2F61-07FD-BBA6A8E4717F}"/>
          </ac:graphicFrameMkLst>
        </pc:graphicFrameChg>
        <pc:graphicFrameChg chg="add mod modGraphic">
          <ac:chgData name="Kent Archer" userId="36f75c64-3c21-4819-8572-a1b2222780cd" providerId="ADAL" clId="{7E61E5A2-7936-4E38-9111-3229AAC7F282}" dt="2024-11-25T02:51:15.627" v="2564" actId="255"/>
          <ac:graphicFrameMkLst>
            <pc:docMk/>
            <pc:sldMk cId="1463874906" sldId="377"/>
            <ac:graphicFrameMk id="9" creationId="{0A809481-8200-2F61-07FD-BBA6A8E4717F}"/>
          </ac:graphicFrameMkLst>
        </pc:graphicFrameChg>
      </pc:sldChg>
      <pc:sldChg chg="modSp add mod ord">
        <pc:chgData name="Kent Archer" userId="36f75c64-3c21-4819-8572-a1b2222780cd" providerId="ADAL" clId="{7E61E5A2-7936-4E38-9111-3229AAC7F282}" dt="2024-11-25T06:47:37.161" v="9857"/>
        <pc:sldMkLst>
          <pc:docMk/>
          <pc:sldMk cId="281022339" sldId="378"/>
        </pc:sldMkLst>
        <pc:spChg chg="mod">
          <ac:chgData name="Kent Archer" userId="36f75c64-3c21-4819-8572-a1b2222780cd" providerId="ADAL" clId="{7E61E5A2-7936-4E38-9111-3229AAC7F282}" dt="2024-11-25T06:47:37.161" v="9857"/>
          <ac:spMkLst>
            <pc:docMk/>
            <pc:sldMk cId="281022339" sldId="378"/>
            <ac:spMk id="2" creationId="{00000000-0000-0000-0000-000000000000}"/>
          </ac:spMkLst>
        </pc:spChg>
        <pc:spChg chg="mod">
          <ac:chgData name="Kent Archer" userId="36f75c64-3c21-4819-8572-a1b2222780cd" providerId="ADAL" clId="{7E61E5A2-7936-4E38-9111-3229AAC7F282}" dt="2024-11-25T06:47:27.959" v="9856" actId="115"/>
          <ac:spMkLst>
            <pc:docMk/>
            <pc:sldMk cId="281022339" sldId="378"/>
            <ac:spMk id="3" creationId="{00000000-0000-0000-0000-000000000000}"/>
          </ac:spMkLst>
        </pc:spChg>
      </pc:sldChg>
      <pc:sldChg chg="modSp add del mod">
        <pc:chgData name="Kent Archer" userId="36f75c64-3c21-4819-8572-a1b2222780cd" providerId="ADAL" clId="{7E61E5A2-7936-4E38-9111-3229AAC7F282}" dt="2024-11-25T03:29:14.119" v="3747" actId="2696"/>
        <pc:sldMkLst>
          <pc:docMk/>
          <pc:sldMk cId="1096837611" sldId="378"/>
        </pc:sldMkLst>
        <pc:spChg chg="mod">
          <ac:chgData name="Kent Archer" userId="36f75c64-3c21-4819-8572-a1b2222780cd" providerId="ADAL" clId="{7E61E5A2-7936-4E38-9111-3229AAC7F282}" dt="2024-11-25T03:17:47.767" v="3108" actId="20577"/>
          <ac:spMkLst>
            <pc:docMk/>
            <pc:sldMk cId="1096837611" sldId="378"/>
            <ac:spMk id="3" creationId="{00000000-0000-0000-0000-000000000000}"/>
          </ac:spMkLst>
        </pc:spChg>
      </pc:sldChg>
      <pc:sldChg chg="modSp add mod ord">
        <pc:chgData name="Kent Archer" userId="36f75c64-3c21-4819-8572-a1b2222780cd" providerId="ADAL" clId="{7E61E5A2-7936-4E38-9111-3229AAC7F282}" dt="2024-11-25T03:24:35.692" v="3657"/>
        <pc:sldMkLst>
          <pc:docMk/>
          <pc:sldMk cId="2691236737" sldId="379"/>
        </pc:sldMkLst>
        <pc:spChg chg="mod">
          <ac:chgData name="Kent Archer" userId="36f75c64-3c21-4819-8572-a1b2222780cd" providerId="ADAL" clId="{7E61E5A2-7936-4E38-9111-3229AAC7F282}" dt="2024-11-25T03:24:29.972" v="3655" actId="20577"/>
          <ac:spMkLst>
            <pc:docMk/>
            <pc:sldMk cId="2691236737" sldId="379"/>
            <ac:spMk id="3" creationId="{00000000-0000-0000-0000-000000000000}"/>
          </ac:spMkLst>
        </pc:spChg>
      </pc:sldChg>
      <pc:sldChg chg="modSp new mod ord">
        <pc:chgData name="Kent Archer" userId="36f75c64-3c21-4819-8572-a1b2222780cd" providerId="ADAL" clId="{7E61E5A2-7936-4E38-9111-3229AAC7F282}" dt="2024-11-25T03:35:53.808" v="4232" actId="20577"/>
        <pc:sldMkLst>
          <pc:docMk/>
          <pc:sldMk cId="3821986898" sldId="380"/>
        </pc:sldMkLst>
        <pc:spChg chg="mod">
          <ac:chgData name="Kent Archer" userId="36f75c64-3c21-4819-8572-a1b2222780cd" providerId="ADAL" clId="{7E61E5A2-7936-4E38-9111-3229AAC7F282}" dt="2024-11-25T03:31:23.753" v="3820" actId="20577"/>
          <ac:spMkLst>
            <pc:docMk/>
            <pc:sldMk cId="3821986898" sldId="380"/>
            <ac:spMk id="2" creationId="{9654E164-CA16-3E61-E1B0-B67BD0E6FF35}"/>
          </ac:spMkLst>
        </pc:spChg>
        <pc:spChg chg="mod">
          <ac:chgData name="Kent Archer" userId="36f75c64-3c21-4819-8572-a1b2222780cd" providerId="ADAL" clId="{7E61E5A2-7936-4E38-9111-3229AAC7F282}" dt="2024-11-25T03:35:53.808" v="4232" actId="20577"/>
          <ac:spMkLst>
            <pc:docMk/>
            <pc:sldMk cId="3821986898" sldId="380"/>
            <ac:spMk id="3" creationId="{697689FA-4582-7D0B-C01E-1BF44B5902FE}"/>
          </ac:spMkLst>
        </pc:spChg>
      </pc:sldChg>
      <pc:sldChg chg="modSp new mod ord">
        <pc:chgData name="Kent Archer" userId="36f75c64-3c21-4819-8572-a1b2222780cd" providerId="ADAL" clId="{7E61E5A2-7936-4E38-9111-3229AAC7F282}" dt="2024-11-25T03:31:05.246" v="3789" actId="20577"/>
        <pc:sldMkLst>
          <pc:docMk/>
          <pc:sldMk cId="1505972424" sldId="381"/>
        </pc:sldMkLst>
        <pc:spChg chg="mod">
          <ac:chgData name="Kent Archer" userId="36f75c64-3c21-4819-8572-a1b2222780cd" providerId="ADAL" clId="{7E61E5A2-7936-4E38-9111-3229AAC7F282}" dt="2024-11-25T03:31:05.246" v="3789" actId="20577"/>
          <ac:spMkLst>
            <pc:docMk/>
            <pc:sldMk cId="1505972424" sldId="381"/>
            <ac:spMk id="2" creationId="{E05D1162-F9D3-62B8-EAA0-8387B4B870DF}"/>
          </ac:spMkLst>
        </pc:spChg>
      </pc:sldChg>
      <pc:sldChg chg="modSp add mod">
        <pc:chgData name="Kent Archer" userId="36f75c64-3c21-4819-8572-a1b2222780cd" providerId="ADAL" clId="{7E61E5A2-7936-4E38-9111-3229AAC7F282}" dt="2024-11-25T03:43:28.296" v="4599" actId="20577"/>
        <pc:sldMkLst>
          <pc:docMk/>
          <pc:sldMk cId="4003976760" sldId="382"/>
        </pc:sldMkLst>
        <pc:spChg chg="mod">
          <ac:chgData name="Kent Archer" userId="36f75c64-3c21-4819-8572-a1b2222780cd" providerId="ADAL" clId="{7E61E5A2-7936-4E38-9111-3229AAC7F282}" dt="2024-11-25T03:43:28.296" v="4599" actId="20577"/>
          <ac:spMkLst>
            <pc:docMk/>
            <pc:sldMk cId="4003976760" sldId="382"/>
            <ac:spMk id="3" creationId="{697689FA-4582-7D0B-C01E-1BF44B5902FE}"/>
          </ac:spMkLst>
        </pc:spChg>
      </pc:sldChg>
      <pc:sldChg chg="modSp new del mod">
        <pc:chgData name="Kent Archer" userId="36f75c64-3c21-4819-8572-a1b2222780cd" providerId="ADAL" clId="{7E61E5A2-7936-4E38-9111-3229AAC7F282}" dt="2024-11-25T03:43:52.724" v="4608" actId="2696"/>
        <pc:sldMkLst>
          <pc:docMk/>
          <pc:sldMk cId="3780094221" sldId="383"/>
        </pc:sldMkLst>
        <pc:spChg chg="mod">
          <ac:chgData name="Kent Archer" userId="36f75c64-3c21-4819-8572-a1b2222780cd" providerId="ADAL" clId="{7E61E5A2-7936-4E38-9111-3229AAC7F282}" dt="2024-11-25T03:43:45.829" v="4606" actId="20577"/>
          <ac:spMkLst>
            <pc:docMk/>
            <pc:sldMk cId="3780094221" sldId="383"/>
            <ac:spMk id="2" creationId="{5799D865-A0FB-8ADA-9B76-77EC91C27898}"/>
          </ac:spMkLst>
        </pc:spChg>
      </pc:sldChg>
      <pc:sldChg chg="modSp add mod">
        <pc:chgData name="Kent Archer" userId="36f75c64-3c21-4819-8572-a1b2222780cd" providerId="ADAL" clId="{7E61E5A2-7936-4E38-9111-3229AAC7F282}" dt="2024-11-25T03:46:53.632" v="4959" actId="20577"/>
        <pc:sldMkLst>
          <pc:docMk/>
          <pc:sldMk cId="3519828494" sldId="384"/>
        </pc:sldMkLst>
        <pc:spChg chg="mod">
          <ac:chgData name="Kent Archer" userId="36f75c64-3c21-4819-8572-a1b2222780cd" providerId="ADAL" clId="{7E61E5A2-7936-4E38-9111-3229AAC7F282}" dt="2024-11-25T03:46:53.632" v="4959" actId="20577"/>
          <ac:spMkLst>
            <pc:docMk/>
            <pc:sldMk cId="3519828494" sldId="384"/>
            <ac:spMk id="3" creationId="{697689FA-4582-7D0B-C01E-1BF44B5902FE}"/>
          </ac:spMkLst>
        </pc:spChg>
      </pc:sldChg>
      <pc:sldChg chg="modSp add mod">
        <pc:chgData name="Kent Archer" userId="36f75c64-3c21-4819-8572-a1b2222780cd" providerId="ADAL" clId="{7E61E5A2-7936-4E38-9111-3229AAC7F282}" dt="2024-11-25T03:49:41.267" v="5127"/>
        <pc:sldMkLst>
          <pc:docMk/>
          <pc:sldMk cId="2377728266" sldId="385"/>
        </pc:sldMkLst>
        <pc:spChg chg="mod">
          <ac:chgData name="Kent Archer" userId="36f75c64-3c21-4819-8572-a1b2222780cd" providerId="ADAL" clId="{7E61E5A2-7936-4E38-9111-3229AAC7F282}" dt="2024-11-25T03:49:41.267" v="5127"/>
          <ac:spMkLst>
            <pc:docMk/>
            <pc:sldMk cId="2377728266" sldId="385"/>
            <ac:spMk id="3" creationId="{697689FA-4582-7D0B-C01E-1BF44B5902FE}"/>
          </ac:spMkLst>
        </pc:spChg>
      </pc:sldChg>
      <pc:sldChg chg="modSp add mod">
        <pc:chgData name="Kent Archer" userId="36f75c64-3c21-4819-8572-a1b2222780cd" providerId="ADAL" clId="{7E61E5A2-7936-4E38-9111-3229AAC7F282}" dt="2024-11-25T03:51:23.725" v="5254" actId="20577"/>
        <pc:sldMkLst>
          <pc:docMk/>
          <pc:sldMk cId="1146409643" sldId="386"/>
        </pc:sldMkLst>
        <pc:spChg chg="mod">
          <ac:chgData name="Kent Archer" userId="36f75c64-3c21-4819-8572-a1b2222780cd" providerId="ADAL" clId="{7E61E5A2-7936-4E38-9111-3229AAC7F282}" dt="2024-11-25T03:51:23.725" v="5254" actId="20577"/>
          <ac:spMkLst>
            <pc:docMk/>
            <pc:sldMk cId="1146409643" sldId="386"/>
            <ac:spMk id="3" creationId="{697689FA-4582-7D0B-C01E-1BF44B5902FE}"/>
          </ac:spMkLst>
        </pc:spChg>
      </pc:sldChg>
      <pc:sldChg chg="modSp add mod">
        <pc:chgData name="Kent Archer" userId="36f75c64-3c21-4819-8572-a1b2222780cd" providerId="ADAL" clId="{7E61E5A2-7936-4E38-9111-3229AAC7F282}" dt="2024-11-25T05:09:58.731" v="5948" actId="20577"/>
        <pc:sldMkLst>
          <pc:docMk/>
          <pc:sldMk cId="3664333675" sldId="387"/>
        </pc:sldMkLst>
        <pc:spChg chg="mod">
          <ac:chgData name="Kent Archer" userId="36f75c64-3c21-4819-8572-a1b2222780cd" providerId="ADAL" clId="{7E61E5A2-7936-4E38-9111-3229AAC7F282}" dt="2024-11-25T05:09:58.731" v="5948" actId="20577"/>
          <ac:spMkLst>
            <pc:docMk/>
            <pc:sldMk cId="3664333675" sldId="387"/>
            <ac:spMk id="3" creationId="{49D7841A-B573-40EA-8CEE-5248348B3D17}"/>
          </ac:spMkLst>
        </pc:spChg>
      </pc:sldChg>
      <pc:sldChg chg="modSp new mod">
        <pc:chgData name="Kent Archer" userId="36f75c64-3c21-4819-8572-a1b2222780cd" providerId="ADAL" clId="{7E61E5A2-7936-4E38-9111-3229AAC7F282}" dt="2024-11-25T05:20:00.853" v="6027" actId="255"/>
        <pc:sldMkLst>
          <pc:docMk/>
          <pc:sldMk cId="1834947208" sldId="388"/>
        </pc:sldMkLst>
        <pc:spChg chg="mod">
          <ac:chgData name="Kent Archer" userId="36f75c64-3c21-4819-8572-a1b2222780cd" providerId="ADAL" clId="{7E61E5A2-7936-4E38-9111-3229AAC7F282}" dt="2024-11-25T05:20:00.853" v="6027" actId="255"/>
          <ac:spMkLst>
            <pc:docMk/>
            <pc:sldMk cId="1834947208" sldId="388"/>
            <ac:spMk id="2" creationId="{C3CA9F97-B723-A98D-D546-F71D0288129B}"/>
          </ac:spMkLst>
        </pc:spChg>
      </pc:sldChg>
      <pc:sldChg chg="modSp new mod ord">
        <pc:chgData name="Kent Archer" userId="36f75c64-3c21-4819-8572-a1b2222780cd" providerId="ADAL" clId="{7E61E5A2-7936-4E38-9111-3229AAC7F282}" dt="2024-11-25T05:50:33.971" v="6449" actId="20577"/>
        <pc:sldMkLst>
          <pc:docMk/>
          <pc:sldMk cId="946906304" sldId="389"/>
        </pc:sldMkLst>
        <pc:spChg chg="mod">
          <ac:chgData name="Kent Archer" userId="36f75c64-3c21-4819-8572-a1b2222780cd" providerId="ADAL" clId="{7E61E5A2-7936-4E38-9111-3229AAC7F282}" dt="2024-11-25T05:22:15.216" v="6065" actId="20577"/>
          <ac:spMkLst>
            <pc:docMk/>
            <pc:sldMk cId="946906304" sldId="389"/>
            <ac:spMk id="2" creationId="{9642C11D-68C7-B62B-DA5D-22BE5C11BD5B}"/>
          </ac:spMkLst>
        </pc:spChg>
        <pc:spChg chg="mod">
          <ac:chgData name="Kent Archer" userId="36f75c64-3c21-4819-8572-a1b2222780cd" providerId="ADAL" clId="{7E61E5A2-7936-4E38-9111-3229AAC7F282}" dt="2024-11-25T05:50:33.971" v="6449" actId="20577"/>
          <ac:spMkLst>
            <pc:docMk/>
            <pc:sldMk cId="946906304" sldId="389"/>
            <ac:spMk id="3" creationId="{6B4E9C73-8722-7D5D-8D99-665A4DE12FF8}"/>
          </ac:spMkLst>
        </pc:spChg>
      </pc:sldChg>
      <pc:sldChg chg="modSp add mod">
        <pc:chgData name="Kent Archer" userId="36f75c64-3c21-4819-8572-a1b2222780cd" providerId="ADAL" clId="{7E61E5A2-7936-4E38-9111-3229AAC7F282}" dt="2024-11-25T05:54:29.695" v="6797" actId="20577"/>
        <pc:sldMkLst>
          <pc:docMk/>
          <pc:sldMk cId="3305475031" sldId="390"/>
        </pc:sldMkLst>
        <pc:spChg chg="mod">
          <ac:chgData name="Kent Archer" userId="36f75c64-3c21-4819-8572-a1b2222780cd" providerId="ADAL" clId="{7E61E5A2-7936-4E38-9111-3229AAC7F282}" dt="2024-11-25T05:54:29.695" v="6797" actId="20577"/>
          <ac:spMkLst>
            <pc:docMk/>
            <pc:sldMk cId="3305475031" sldId="390"/>
            <ac:spMk id="3" creationId="{6B4E9C73-8722-7D5D-8D99-665A4DE12FF8}"/>
          </ac:spMkLst>
        </pc:spChg>
      </pc:sldChg>
      <pc:sldChg chg="modSp add mod">
        <pc:chgData name="Kent Archer" userId="36f75c64-3c21-4819-8572-a1b2222780cd" providerId="ADAL" clId="{7E61E5A2-7936-4E38-9111-3229AAC7F282}" dt="2024-11-25T06:06:47.591" v="7693" actId="20577"/>
        <pc:sldMkLst>
          <pc:docMk/>
          <pc:sldMk cId="1676627928" sldId="391"/>
        </pc:sldMkLst>
        <pc:spChg chg="mod">
          <ac:chgData name="Kent Archer" userId="36f75c64-3c21-4819-8572-a1b2222780cd" providerId="ADAL" clId="{7E61E5A2-7936-4E38-9111-3229AAC7F282}" dt="2024-11-25T06:06:47.591" v="7693" actId="20577"/>
          <ac:spMkLst>
            <pc:docMk/>
            <pc:sldMk cId="1676627928" sldId="391"/>
            <ac:spMk id="3" creationId="{FCEC4525-05CD-44BF-A06D-2181279A21F3}"/>
          </ac:spMkLst>
        </pc:spChg>
      </pc:sldChg>
      <pc:sldChg chg="modSp add mod">
        <pc:chgData name="Kent Archer" userId="36f75c64-3c21-4819-8572-a1b2222780cd" providerId="ADAL" clId="{7E61E5A2-7936-4E38-9111-3229AAC7F282}" dt="2024-11-25T14:38:35.002" v="9911" actId="20577"/>
        <pc:sldMkLst>
          <pc:docMk/>
          <pc:sldMk cId="1722963306" sldId="392"/>
        </pc:sldMkLst>
        <pc:spChg chg="mod">
          <ac:chgData name="Kent Archer" userId="36f75c64-3c21-4819-8572-a1b2222780cd" providerId="ADAL" clId="{7E61E5A2-7936-4E38-9111-3229AAC7F282}" dt="2024-11-25T14:38:35.002" v="9911" actId="20577"/>
          <ac:spMkLst>
            <pc:docMk/>
            <pc:sldMk cId="1722963306" sldId="392"/>
            <ac:spMk id="2" creationId="{6DE78465-4079-436F-9F58-421C77613709}"/>
          </ac:spMkLst>
        </pc:spChg>
        <pc:spChg chg="mod">
          <ac:chgData name="Kent Archer" userId="36f75c64-3c21-4819-8572-a1b2222780cd" providerId="ADAL" clId="{7E61E5A2-7936-4E38-9111-3229AAC7F282}" dt="2024-11-25T06:10:32.668" v="8045" actId="20577"/>
          <ac:spMkLst>
            <pc:docMk/>
            <pc:sldMk cId="1722963306" sldId="392"/>
            <ac:spMk id="3" creationId="{FCEC4525-05CD-44BF-A06D-2181279A21F3}"/>
          </ac:spMkLst>
        </pc:spChg>
      </pc:sldChg>
      <pc:sldChg chg="modSp add mod">
        <pc:chgData name="Kent Archer" userId="36f75c64-3c21-4819-8572-a1b2222780cd" providerId="ADAL" clId="{7E61E5A2-7936-4E38-9111-3229AAC7F282}" dt="2024-11-25T14:39:10.410" v="9920" actId="20577"/>
        <pc:sldMkLst>
          <pc:docMk/>
          <pc:sldMk cId="3665778770" sldId="393"/>
        </pc:sldMkLst>
        <pc:spChg chg="mod">
          <ac:chgData name="Kent Archer" userId="36f75c64-3c21-4819-8572-a1b2222780cd" providerId="ADAL" clId="{7E61E5A2-7936-4E38-9111-3229AAC7F282}" dt="2024-11-25T14:39:10.410" v="9920" actId="20577"/>
          <ac:spMkLst>
            <pc:docMk/>
            <pc:sldMk cId="3665778770" sldId="393"/>
            <ac:spMk id="2" creationId="{E3987A63-704D-4C85-896D-16F770D2A112}"/>
          </ac:spMkLst>
        </pc:spChg>
        <pc:spChg chg="mod">
          <ac:chgData name="Kent Archer" userId="36f75c64-3c21-4819-8572-a1b2222780cd" providerId="ADAL" clId="{7E61E5A2-7936-4E38-9111-3229AAC7F282}" dt="2024-11-25T06:21:37.615" v="8566" actId="20577"/>
          <ac:spMkLst>
            <pc:docMk/>
            <pc:sldMk cId="3665778770" sldId="393"/>
            <ac:spMk id="3" creationId="{A538F5C9-F353-467B-B676-228D40B0E883}"/>
          </ac:spMkLst>
        </pc:spChg>
      </pc:sldChg>
      <pc:sldChg chg="modSp add mod">
        <pc:chgData name="Kent Archer" userId="36f75c64-3c21-4819-8572-a1b2222780cd" providerId="ADAL" clId="{7E61E5A2-7936-4E38-9111-3229AAC7F282}" dt="2024-11-25T14:39:07.432" v="9919" actId="20577"/>
        <pc:sldMkLst>
          <pc:docMk/>
          <pc:sldMk cId="2123146336" sldId="394"/>
        </pc:sldMkLst>
        <pc:spChg chg="mod">
          <ac:chgData name="Kent Archer" userId="36f75c64-3c21-4819-8572-a1b2222780cd" providerId="ADAL" clId="{7E61E5A2-7936-4E38-9111-3229AAC7F282}" dt="2024-11-25T14:39:07.432" v="9919" actId="20577"/>
          <ac:spMkLst>
            <pc:docMk/>
            <pc:sldMk cId="2123146336" sldId="394"/>
            <ac:spMk id="2" creationId="{E3987A63-704D-4C85-896D-16F770D2A112}"/>
          </ac:spMkLst>
        </pc:spChg>
        <pc:spChg chg="mod">
          <ac:chgData name="Kent Archer" userId="36f75c64-3c21-4819-8572-a1b2222780cd" providerId="ADAL" clId="{7E61E5A2-7936-4E38-9111-3229AAC7F282}" dt="2024-11-25T06:22:45.088" v="8592" actId="20577"/>
          <ac:spMkLst>
            <pc:docMk/>
            <pc:sldMk cId="2123146336" sldId="394"/>
            <ac:spMk id="3" creationId="{A538F5C9-F353-467B-B676-228D40B0E883}"/>
          </ac:spMkLst>
        </pc:spChg>
      </pc:sldChg>
      <pc:sldChg chg="modSp add mod">
        <pc:chgData name="Kent Archer" userId="36f75c64-3c21-4819-8572-a1b2222780cd" providerId="ADAL" clId="{7E61E5A2-7936-4E38-9111-3229AAC7F282}" dt="2024-11-25T14:39:02.640" v="9918" actId="20577"/>
        <pc:sldMkLst>
          <pc:docMk/>
          <pc:sldMk cId="2156886484" sldId="395"/>
        </pc:sldMkLst>
        <pc:spChg chg="mod">
          <ac:chgData name="Kent Archer" userId="36f75c64-3c21-4819-8572-a1b2222780cd" providerId="ADAL" clId="{7E61E5A2-7936-4E38-9111-3229AAC7F282}" dt="2024-11-25T14:39:02.640" v="9918" actId="20577"/>
          <ac:spMkLst>
            <pc:docMk/>
            <pc:sldMk cId="2156886484" sldId="395"/>
            <ac:spMk id="2" creationId="{00000000-0000-0000-0000-000000000000}"/>
          </ac:spMkLst>
        </pc:spChg>
        <pc:spChg chg="mod">
          <ac:chgData name="Kent Archer" userId="36f75c64-3c21-4819-8572-a1b2222780cd" providerId="ADAL" clId="{7E61E5A2-7936-4E38-9111-3229AAC7F282}" dt="2024-11-25T06:35:18.688" v="9331" actId="20577"/>
          <ac:spMkLst>
            <pc:docMk/>
            <pc:sldMk cId="2156886484" sldId="395"/>
            <ac:spMk id="3" creationId="{00000000-0000-0000-0000-000000000000}"/>
          </ac:spMkLst>
        </pc:spChg>
      </pc:sldChg>
      <pc:sldChg chg="modSp add mod">
        <pc:chgData name="Kent Archer" userId="36f75c64-3c21-4819-8572-a1b2222780cd" providerId="ADAL" clId="{7E61E5A2-7936-4E38-9111-3229AAC7F282}" dt="2024-11-25T14:41:57.809" v="9923" actId="20577"/>
        <pc:sldMkLst>
          <pc:docMk/>
          <pc:sldMk cId="2551003761" sldId="396"/>
        </pc:sldMkLst>
        <pc:spChg chg="mod">
          <ac:chgData name="Kent Archer" userId="36f75c64-3c21-4819-8572-a1b2222780cd" providerId="ADAL" clId="{7E61E5A2-7936-4E38-9111-3229AAC7F282}" dt="2024-11-25T14:41:57.809" v="9923" actId="20577"/>
          <ac:spMkLst>
            <pc:docMk/>
            <pc:sldMk cId="2551003761" sldId="396"/>
            <ac:spMk id="2" creationId="{00000000-0000-0000-0000-000000000000}"/>
          </ac:spMkLst>
        </pc:spChg>
        <pc:spChg chg="mod">
          <ac:chgData name="Kent Archer" userId="36f75c64-3c21-4819-8572-a1b2222780cd" providerId="ADAL" clId="{7E61E5A2-7936-4E38-9111-3229AAC7F282}" dt="2024-11-25T06:37:25.541" v="9448" actId="20577"/>
          <ac:spMkLst>
            <pc:docMk/>
            <pc:sldMk cId="2551003761" sldId="396"/>
            <ac:spMk id="3" creationId="{00000000-0000-0000-0000-000000000000}"/>
          </ac:spMkLst>
        </pc:spChg>
      </pc:sldChg>
      <pc:sldChg chg="modSp add mod">
        <pc:chgData name="Kent Archer" userId="36f75c64-3c21-4819-8572-a1b2222780cd" providerId="ADAL" clId="{7E61E5A2-7936-4E38-9111-3229AAC7F282}" dt="2024-11-25T14:42:03.480" v="9925" actId="20577"/>
        <pc:sldMkLst>
          <pc:docMk/>
          <pc:sldMk cId="409396066" sldId="397"/>
        </pc:sldMkLst>
        <pc:spChg chg="mod">
          <ac:chgData name="Kent Archer" userId="36f75c64-3c21-4819-8572-a1b2222780cd" providerId="ADAL" clId="{7E61E5A2-7936-4E38-9111-3229AAC7F282}" dt="2024-11-25T14:42:03.480" v="9925" actId="20577"/>
          <ac:spMkLst>
            <pc:docMk/>
            <pc:sldMk cId="409396066" sldId="397"/>
            <ac:spMk id="2" creationId="{00000000-0000-0000-0000-000000000000}"/>
          </ac:spMkLst>
        </pc:spChg>
        <pc:spChg chg="mod">
          <ac:chgData name="Kent Archer" userId="36f75c64-3c21-4819-8572-a1b2222780cd" providerId="ADAL" clId="{7E61E5A2-7936-4E38-9111-3229AAC7F282}" dt="2024-11-25T06:38:57.303" v="9473" actId="20577"/>
          <ac:spMkLst>
            <pc:docMk/>
            <pc:sldMk cId="409396066" sldId="397"/>
            <ac:spMk id="3" creationId="{00000000-0000-0000-0000-000000000000}"/>
          </ac:spMkLst>
        </pc:spChg>
      </pc:sldChg>
      <pc:sldChg chg="modSp add mod">
        <pc:chgData name="Kent Archer" userId="36f75c64-3c21-4819-8572-a1b2222780cd" providerId="ADAL" clId="{7E61E5A2-7936-4E38-9111-3229AAC7F282}" dt="2024-11-25T14:42:09.714" v="9927" actId="20577"/>
        <pc:sldMkLst>
          <pc:docMk/>
          <pc:sldMk cId="1020849469" sldId="398"/>
        </pc:sldMkLst>
        <pc:spChg chg="mod">
          <ac:chgData name="Kent Archer" userId="36f75c64-3c21-4819-8572-a1b2222780cd" providerId="ADAL" clId="{7E61E5A2-7936-4E38-9111-3229AAC7F282}" dt="2024-11-25T14:42:09.714" v="9927" actId="20577"/>
          <ac:spMkLst>
            <pc:docMk/>
            <pc:sldMk cId="1020849469" sldId="398"/>
            <ac:spMk id="2" creationId="{00000000-0000-0000-0000-000000000000}"/>
          </ac:spMkLst>
        </pc:spChg>
        <pc:spChg chg="mod">
          <ac:chgData name="Kent Archer" userId="36f75c64-3c21-4819-8572-a1b2222780cd" providerId="ADAL" clId="{7E61E5A2-7936-4E38-9111-3229AAC7F282}" dt="2024-11-25T06:43:39.632" v="9804" actId="20577"/>
          <ac:spMkLst>
            <pc:docMk/>
            <pc:sldMk cId="1020849469" sldId="398"/>
            <ac:spMk id="3" creationId="{00000000-0000-0000-0000-000000000000}"/>
          </ac:spMkLst>
        </pc:spChg>
      </pc:sldChg>
      <pc:sldChg chg="modSp new mod ord">
        <pc:chgData name="Kent Archer" userId="36f75c64-3c21-4819-8572-a1b2222780cd" providerId="ADAL" clId="{7E61E5A2-7936-4E38-9111-3229AAC7F282}" dt="2024-11-25T14:42:30.454" v="9952" actId="20577"/>
        <pc:sldMkLst>
          <pc:docMk/>
          <pc:sldMk cId="572179216" sldId="399"/>
        </pc:sldMkLst>
        <pc:spChg chg="mod">
          <ac:chgData name="Kent Archer" userId="36f75c64-3c21-4819-8572-a1b2222780cd" providerId="ADAL" clId="{7E61E5A2-7936-4E38-9111-3229AAC7F282}" dt="2024-11-25T14:42:30.454" v="9952" actId="20577"/>
          <ac:spMkLst>
            <pc:docMk/>
            <pc:sldMk cId="572179216" sldId="399"/>
            <ac:spMk id="2" creationId="{680D7387-903C-8B8B-70ED-2ADE09250668}"/>
          </ac:spMkLst>
        </pc:spChg>
      </pc:sldChg>
      <pc:sldChg chg="modSp new mod ord">
        <pc:chgData name="Kent Archer" userId="36f75c64-3c21-4819-8572-a1b2222780cd" providerId="ADAL" clId="{7E61E5A2-7936-4E38-9111-3229AAC7F282}" dt="2024-11-25T14:43:26.543" v="9997" actId="20577"/>
        <pc:sldMkLst>
          <pc:docMk/>
          <pc:sldMk cId="2392004380" sldId="400"/>
        </pc:sldMkLst>
        <pc:spChg chg="mod">
          <ac:chgData name="Kent Archer" userId="36f75c64-3c21-4819-8572-a1b2222780cd" providerId="ADAL" clId="{7E61E5A2-7936-4E38-9111-3229AAC7F282}" dt="2024-11-25T14:43:26.543" v="9997" actId="20577"/>
          <ac:spMkLst>
            <pc:docMk/>
            <pc:sldMk cId="2392004380" sldId="400"/>
            <ac:spMk id="2" creationId="{3B1280A8-40E9-0D70-788B-0ECC7E48BBC6}"/>
          </ac:spMkLst>
        </pc:spChg>
      </pc:sldChg>
      <pc:sldChg chg="modSp new mod">
        <pc:chgData name="Kent Archer" userId="36f75c64-3c21-4819-8572-a1b2222780cd" providerId="ADAL" clId="{7E61E5A2-7936-4E38-9111-3229AAC7F282}" dt="2024-11-25T14:44:12.011" v="10023" actId="20577"/>
        <pc:sldMkLst>
          <pc:docMk/>
          <pc:sldMk cId="2448646853" sldId="401"/>
        </pc:sldMkLst>
        <pc:spChg chg="mod">
          <ac:chgData name="Kent Archer" userId="36f75c64-3c21-4819-8572-a1b2222780cd" providerId="ADAL" clId="{7E61E5A2-7936-4E38-9111-3229AAC7F282}" dt="2024-11-25T14:44:12.011" v="10023" actId="20577"/>
          <ac:spMkLst>
            <pc:docMk/>
            <pc:sldMk cId="2448646853" sldId="401"/>
            <ac:spMk id="2" creationId="{22F330CD-83AE-8F89-8B0F-F49FF97BB827}"/>
          </ac:spMkLst>
        </pc:spChg>
      </pc:sldChg>
      <pc:sldChg chg="modSp new mod">
        <pc:chgData name="Kent Archer" userId="36f75c64-3c21-4819-8572-a1b2222780cd" providerId="ADAL" clId="{7E61E5A2-7936-4E38-9111-3229AAC7F282}" dt="2024-11-25T14:45:37.027" v="10132" actId="255"/>
        <pc:sldMkLst>
          <pc:docMk/>
          <pc:sldMk cId="247357923" sldId="402"/>
        </pc:sldMkLst>
        <pc:spChg chg="mod">
          <ac:chgData name="Kent Archer" userId="36f75c64-3c21-4819-8572-a1b2222780cd" providerId="ADAL" clId="{7E61E5A2-7936-4E38-9111-3229AAC7F282}" dt="2024-11-25T14:44:51.954" v="10051" actId="20577"/>
          <ac:spMkLst>
            <pc:docMk/>
            <pc:sldMk cId="247357923" sldId="402"/>
            <ac:spMk id="2" creationId="{757EE9C8-48AA-2C04-F715-657FA313DB46}"/>
          </ac:spMkLst>
        </pc:spChg>
        <pc:spChg chg="mod">
          <ac:chgData name="Kent Archer" userId="36f75c64-3c21-4819-8572-a1b2222780cd" providerId="ADAL" clId="{7E61E5A2-7936-4E38-9111-3229AAC7F282}" dt="2024-11-25T14:45:37.027" v="10132" actId="255"/>
          <ac:spMkLst>
            <pc:docMk/>
            <pc:sldMk cId="247357923" sldId="402"/>
            <ac:spMk id="3" creationId="{A6ED9711-656C-2AD0-2E87-2F31BA7771FA}"/>
          </ac:spMkLst>
        </pc:spChg>
      </pc:sldChg>
    </pc:docChg>
  </pc:docChgLst>
  <pc:docChgLst>
    <pc:chgData name="Kent Archer" userId="36f75c64-3c21-4819-8572-a1b2222780cd" providerId="ADAL" clId="{12EFF3F1-32B6-48B2-BCA3-4A0EA702275F}"/>
    <pc:docChg chg="custSel delSld modSld">
      <pc:chgData name="Kent Archer" userId="36f75c64-3c21-4819-8572-a1b2222780cd" providerId="ADAL" clId="{12EFF3F1-32B6-48B2-BCA3-4A0EA702275F}" dt="2024-11-22T16:16:46.606" v="261" actId="47"/>
      <pc:docMkLst>
        <pc:docMk/>
      </pc:docMkLst>
      <pc:sldChg chg="modSp mod">
        <pc:chgData name="Kent Archer" userId="36f75c64-3c21-4819-8572-a1b2222780cd" providerId="ADAL" clId="{12EFF3F1-32B6-48B2-BCA3-4A0EA702275F}" dt="2024-11-21T16:05:56.470" v="7" actId="20577"/>
        <pc:sldMkLst>
          <pc:docMk/>
          <pc:sldMk cId="479260111" sldId="256"/>
        </pc:sldMkLst>
        <pc:spChg chg="mod">
          <ac:chgData name="Kent Archer" userId="36f75c64-3c21-4819-8572-a1b2222780cd" providerId="ADAL" clId="{12EFF3F1-32B6-48B2-BCA3-4A0EA702275F}" dt="2024-11-21T16:05:38.881" v="1" actId="20577"/>
          <ac:spMkLst>
            <pc:docMk/>
            <pc:sldMk cId="479260111" sldId="256"/>
            <ac:spMk id="3" creationId="{00000000-0000-0000-0000-000000000000}"/>
          </ac:spMkLst>
        </pc:spChg>
        <pc:spChg chg="mod">
          <ac:chgData name="Kent Archer" userId="36f75c64-3c21-4819-8572-a1b2222780cd" providerId="ADAL" clId="{12EFF3F1-32B6-48B2-BCA3-4A0EA702275F}" dt="2024-11-21T16:05:56.470" v="7" actId="20577"/>
          <ac:spMkLst>
            <pc:docMk/>
            <pc:sldMk cId="479260111" sldId="256"/>
            <ac:spMk id="4" creationId="{00000000-0000-0000-0000-000000000000}"/>
          </ac:spMkLst>
        </pc:spChg>
      </pc:sldChg>
      <pc:sldChg chg="del">
        <pc:chgData name="Kent Archer" userId="36f75c64-3c21-4819-8572-a1b2222780cd" providerId="ADAL" clId="{12EFF3F1-32B6-48B2-BCA3-4A0EA702275F}" dt="2024-11-21T16:06:07.176" v="8" actId="2696"/>
        <pc:sldMkLst>
          <pc:docMk/>
          <pc:sldMk cId="3975939875" sldId="283"/>
        </pc:sldMkLst>
      </pc:sldChg>
      <pc:sldChg chg="modSp mod">
        <pc:chgData name="Kent Archer" userId="36f75c64-3c21-4819-8572-a1b2222780cd" providerId="ADAL" clId="{12EFF3F1-32B6-48B2-BCA3-4A0EA702275F}" dt="2024-11-21T16:07:28.324" v="11" actId="5793"/>
        <pc:sldMkLst>
          <pc:docMk/>
          <pc:sldMk cId="997262258" sldId="285"/>
        </pc:sldMkLst>
        <pc:spChg chg="mod">
          <ac:chgData name="Kent Archer" userId="36f75c64-3c21-4819-8572-a1b2222780cd" providerId="ADAL" clId="{12EFF3F1-32B6-48B2-BCA3-4A0EA702275F}" dt="2024-11-21T16:07:28.324" v="11" actId="5793"/>
          <ac:spMkLst>
            <pc:docMk/>
            <pc:sldMk cId="997262258" sldId="285"/>
            <ac:spMk id="3" creationId="{00000000-0000-0000-0000-000000000000}"/>
          </ac:spMkLst>
        </pc:spChg>
      </pc:sldChg>
      <pc:sldChg chg="modSp mod">
        <pc:chgData name="Kent Archer" userId="36f75c64-3c21-4819-8572-a1b2222780cd" providerId="ADAL" clId="{12EFF3F1-32B6-48B2-BCA3-4A0EA702275F}" dt="2024-11-21T16:18:38.649" v="260" actId="20577"/>
        <pc:sldMkLst>
          <pc:docMk/>
          <pc:sldMk cId="1927465493" sldId="364"/>
        </pc:sldMkLst>
        <pc:spChg chg="mod">
          <ac:chgData name="Kent Archer" userId="36f75c64-3c21-4819-8572-a1b2222780cd" providerId="ADAL" clId="{12EFF3F1-32B6-48B2-BCA3-4A0EA702275F}" dt="2024-11-21T16:17:43.927" v="166" actId="20577"/>
          <ac:spMkLst>
            <pc:docMk/>
            <pc:sldMk cId="1927465493" sldId="364"/>
            <ac:spMk id="2" creationId="{72AC4F88-9F61-4AF5-87E3-8E1D97848C5C}"/>
          </ac:spMkLst>
        </pc:spChg>
        <pc:spChg chg="mod">
          <ac:chgData name="Kent Archer" userId="36f75c64-3c21-4819-8572-a1b2222780cd" providerId="ADAL" clId="{12EFF3F1-32B6-48B2-BCA3-4A0EA702275F}" dt="2024-11-21T16:18:38.649" v="260" actId="20577"/>
          <ac:spMkLst>
            <pc:docMk/>
            <pc:sldMk cId="1927465493" sldId="364"/>
            <ac:spMk id="3" creationId="{E8EE08B7-625A-49A0-AE25-5D1F6A87CD24}"/>
          </ac:spMkLst>
        </pc:spChg>
      </pc:sldChg>
      <pc:sldChg chg="del">
        <pc:chgData name="Kent Archer" userId="36f75c64-3c21-4819-8572-a1b2222780cd" providerId="ADAL" clId="{12EFF3F1-32B6-48B2-BCA3-4A0EA702275F}" dt="2024-11-22T16:16:46.606" v="261" actId="47"/>
        <pc:sldMkLst>
          <pc:docMk/>
          <pc:sldMk cId="1604844488" sldId="3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4"/>
            <a:ext cx="88392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4"/>
            <a:ext cx="42672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8200" y="1193804"/>
            <a:ext cx="42672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8404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1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65601"/>
            <a:ext cx="21945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9" r:id="rId5"/>
    <p:sldLayoutId id="2147483668" r:id="rId6"/>
    <p:sldLayoutId id="2147483665" r:id="rId7"/>
    <p:sldLayoutId id="2147483672" r:id="rId8"/>
    <p:sldLayoutId id="2147483673" r:id="rId9"/>
    <p:sldLayoutId id="2147483674" r:id="rId10"/>
    <p:sldLayoutId id="2147483671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cymap.com/newmaps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olicymap.com/newmaps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.epa.gov/" TargetMode="External"/><Relationship Id="rId2" Type="http://schemas.openxmlformats.org/officeDocument/2006/relationships/hyperlink" Target="https://msc.fema.gov/portal/home" TargetMode="Externa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CDBG Application Workshop</a:t>
            </a:r>
            <a:br>
              <a:rPr lang="en-US" dirty="0"/>
            </a:br>
            <a:r>
              <a:rPr lang="en-US" dirty="0"/>
              <a:t>for Application Preparers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2025 Regular Round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November 25, 2024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E164-CA16-3E61-E1B0-B67BD0E6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Application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89FA-4582-7D0B-C01E-1BF44B59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Personnel &amp; Contact Information</a:t>
            </a:r>
          </a:p>
          <a:p>
            <a:r>
              <a:rPr lang="en-US" dirty="0"/>
              <a:t>Elected Official Name</a:t>
            </a:r>
          </a:p>
          <a:p>
            <a:r>
              <a:rPr lang="en-US" dirty="0"/>
              <a:t>Elected Official Phone</a:t>
            </a:r>
          </a:p>
          <a:p>
            <a:r>
              <a:rPr lang="en-US" dirty="0"/>
              <a:t>Elected Official Email</a:t>
            </a:r>
          </a:p>
          <a:p>
            <a:r>
              <a:rPr lang="en-US" dirty="0"/>
              <a:t>Applicant Community Physical Address</a:t>
            </a:r>
          </a:p>
          <a:p>
            <a:r>
              <a:rPr lang="en-US" dirty="0"/>
              <a:t>Engineer/Architect Name</a:t>
            </a:r>
          </a:p>
          <a:p>
            <a:r>
              <a:rPr lang="en-US" dirty="0"/>
              <a:t>Grant Administrator Name</a:t>
            </a:r>
          </a:p>
          <a:p>
            <a:r>
              <a:rPr lang="en-US" dirty="0"/>
              <a:t>Engineer/Architect Agency or Firm</a:t>
            </a:r>
          </a:p>
          <a:p>
            <a:r>
              <a:rPr lang="en-US" dirty="0"/>
              <a:t>Engineer/Architect Phone</a:t>
            </a:r>
          </a:p>
          <a:p>
            <a:r>
              <a:rPr lang="en-US" dirty="0"/>
              <a:t>Engineer/Architect Email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2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E164-CA16-3E61-E1B0-B67BD0E6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Application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89FA-4582-7D0B-C01E-1BF44B59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Legislator Information</a:t>
            </a:r>
          </a:p>
          <a:p>
            <a:r>
              <a:rPr lang="en-US" dirty="0"/>
              <a:t>State Senator Name</a:t>
            </a:r>
          </a:p>
          <a:p>
            <a:r>
              <a:rPr lang="en-US" dirty="0"/>
              <a:t>State Representative Name</a:t>
            </a:r>
          </a:p>
          <a:p>
            <a:r>
              <a:rPr lang="en-US" dirty="0"/>
              <a:t>Other State Representative(s) Name(s)</a:t>
            </a:r>
          </a:p>
          <a:p>
            <a:endParaRPr lang="en-US" dirty="0"/>
          </a:p>
          <a:p>
            <a:r>
              <a:rPr lang="en-US" dirty="0"/>
              <a:t>Do not list federal Congress men and women or Senators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0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Project Narrative</a:t>
            </a:r>
          </a:p>
          <a:p>
            <a:r>
              <a:rPr lang="en-US" dirty="0"/>
              <a:t>Project description</a:t>
            </a:r>
          </a:p>
          <a:p>
            <a:pPr lvl="1"/>
            <a:r>
              <a:rPr lang="en-US" dirty="0"/>
              <a:t>What the project will accomplish, and what problem will be solved?</a:t>
            </a:r>
          </a:p>
          <a:p>
            <a:pPr lvl="1"/>
            <a:r>
              <a:rPr lang="en-US" dirty="0"/>
              <a:t>Note anything unusual </a:t>
            </a:r>
          </a:p>
          <a:p>
            <a:pPr lvl="1"/>
            <a:r>
              <a:rPr lang="en-US" dirty="0"/>
              <a:t>Tell us how this fits with prior projects, other current projects, and any projects in the future (not only CDBG) – show that you are strategic</a:t>
            </a:r>
          </a:p>
          <a:p>
            <a:pPr lvl="1"/>
            <a:r>
              <a:rPr lang="en-US" dirty="0"/>
              <a:t>Do not copy narrative from technical document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specific describing economic development</a:t>
            </a:r>
          </a:p>
          <a:p>
            <a:pPr lvl="1"/>
            <a:r>
              <a:rPr lang="en-US" dirty="0"/>
              <a:t>Job creation or loss</a:t>
            </a:r>
          </a:p>
          <a:p>
            <a:pPr lvl="1"/>
            <a:r>
              <a:rPr lang="en-US" dirty="0"/>
              <a:t>Sites passed over</a:t>
            </a:r>
          </a:p>
          <a:p>
            <a:pPr lvl="1"/>
            <a:r>
              <a:rPr lang="en-US" dirty="0"/>
              <a:t>Inability to expand</a:t>
            </a:r>
          </a:p>
          <a:p>
            <a:pPr lvl="1"/>
            <a:r>
              <a:rPr lang="en-US" dirty="0"/>
              <a:t>Provide backup documentation</a:t>
            </a:r>
          </a:p>
        </p:txBody>
      </p:sp>
    </p:spTree>
    <p:extLst>
      <p:ext uri="{BB962C8B-B14F-4D97-AF65-F5344CB8AC3E}">
        <p14:creationId xmlns:p14="http://schemas.microsoft.com/office/powerpoint/2010/main" val="6800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46E4-FA0C-42A4-B003-760BFBB2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492A5-A0AA-43BD-9619-52AE4D888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National Objective</a:t>
            </a:r>
          </a:p>
          <a:p>
            <a:r>
              <a:rPr lang="en-US" dirty="0"/>
              <a:t>Clearly explain how the selected National Objective is being met</a:t>
            </a:r>
          </a:p>
          <a:p>
            <a:endParaRPr lang="en-US" dirty="0"/>
          </a:p>
          <a:p>
            <a:r>
              <a:rPr lang="en-US" dirty="0"/>
              <a:t>If LMI benefit is selected</a:t>
            </a:r>
          </a:p>
          <a:p>
            <a:pPr lvl="1"/>
            <a:r>
              <a:rPr lang="en-US" dirty="0"/>
              <a:t>How is LMI met?</a:t>
            </a:r>
          </a:p>
          <a:p>
            <a:pPr lvl="2"/>
            <a:r>
              <a:rPr lang="en-US" dirty="0"/>
              <a:t>Census</a:t>
            </a:r>
          </a:p>
          <a:p>
            <a:pPr lvl="2"/>
            <a:r>
              <a:rPr lang="en-US" dirty="0"/>
              <a:t>Target Area Survey</a:t>
            </a:r>
          </a:p>
          <a:p>
            <a:pPr lvl="2"/>
            <a:r>
              <a:rPr lang="en-US" dirty="0"/>
              <a:t>Both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using Target Area Survey</a:t>
            </a:r>
          </a:p>
          <a:p>
            <a:pPr lvl="2"/>
            <a:r>
              <a:rPr lang="en-US" dirty="0"/>
              <a:t>Explain the randomness methodology</a:t>
            </a:r>
          </a:p>
          <a:p>
            <a:pPr lvl="2"/>
            <a:r>
              <a:rPr lang="en-US" dirty="0"/>
              <a:t>Contact information for those who conducted surveys</a:t>
            </a:r>
          </a:p>
          <a:p>
            <a:pPr lvl="2"/>
            <a:r>
              <a:rPr lang="en-US" dirty="0"/>
              <a:t>Dates or date range surveys were conducted</a:t>
            </a:r>
          </a:p>
        </p:txBody>
      </p:sp>
    </p:spTree>
    <p:extLst>
      <p:ext uri="{BB962C8B-B14F-4D97-AF65-F5344CB8AC3E}">
        <p14:creationId xmlns:p14="http://schemas.microsoft.com/office/powerpoint/2010/main" val="136594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2B75-FB5A-4C19-96AC-5AF9E405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C78AC-B770-4F18-AAA9-B5805B82F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Benefit to Minority Populations</a:t>
            </a:r>
          </a:p>
          <a:p>
            <a:r>
              <a:rPr lang="en-US" dirty="0"/>
              <a:t>Discuss how the proposed project benefits minority populations within the service area.</a:t>
            </a:r>
          </a:p>
          <a:p>
            <a:pPr lvl="1"/>
            <a:r>
              <a:rPr lang="en-US" dirty="0"/>
              <a:t>Are there areas of minority concentration?</a:t>
            </a:r>
          </a:p>
          <a:p>
            <a:pPr lvl="1"/>
            <a:r>
              <a:rPr lang="en-US" dirty="0"/>
              <a:t>Are there any adverse or negative impacts?</a:t>
            </a:r>
          </a:p>
          <a:p>
            <a:pPr lvl="1"/>
            <a:r>
              <a:rPr lang="en-US" dirty="0"/>
              <a:t>Could another project have provided more benefit?</a:t>
            </a:r>
          </a:p>
          <a:p>
            <a:pPr lvl="1"/>
            <a:r>
              <a:rPr lang="en-US" dirty="0"/>
              <a:t>Why was this project selected over others?</a:t>
            </a:r>
          </a:p>
          <a:p>
            <a:pPr lvl="1"/>
            <a:r>
              <a:rPr lang="en-US" dirty="0"/>
              <a:t>Consider project location within the community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PolicyMap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https://www.policymap.com/newmaps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6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6B83-F28B-49B8-8BEA-C9A801CA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A84B9-6264-4A8B-B488-C3F8043B2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Benefit to Minority Populations</a:t>
            </a:r>
          </a:p>
          <a:p>
            <a:r>
              <a:rPr lang="en-US" dirty="0"/>
              <a:t>Discuss how minority populations were engaged during project selection.</a:t>
            </a:r>
          </a:p>
          <a:p>
            <a:pPr lvl="1"/>
            <a:r>
              <a:rPr lang="en-US" dirty="0"/>
              <a:t>Were additional actions taken to encourage participation at the public meeting? If so, what actions?</a:t>
            </a:r>
          </a:p>
          <a:p>
            <a:pPr lvl="1"/>
            <a:r>
              <a:rPr lang="en-US" dirty="0"/>
              <a:t>Were any other actions or outreach undertaken?</a:t>
            </a:r>
          </a:p>
          <a:p>
            <a:endParaRPr lang="en-US" dirty="0"/>
          </a:p>
          <a:p>
            <a:r>
              <a:rPr lang="en-US" dirty="0"/>
              <a:t>Look at areas of minority concentrations</a:t>
            </a:r>
          </a:p>
          <a:p>
            <a:endParaRPr lang="en-US" dirty="0"/>
          </a:p>
          <a:p>
            <a:r>
              <a:rPr lang="en-US" dirty="0"/>
              <a:t>Minority outreach and engagement is still lacking. Need to improve.</a:t>
            </a:r>
          </a:p>
        </p:txBody>
      </p:sp>
    </p:spTree>
    <p:extLst>
      <p:ext uri="{BB962C8B-B14F-4D97-AF65-F5344CB8AC3E}">
        <p14:creationId xmlns:p14="http://schemas.microsoft.com/office/powerpoint/2010/main" val="1126185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4AE0-2873-4456-8C55-DC1F12D9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7841A-B573-40EA-8CEE-5248348B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Housing and Community Development Needs and Initiatives</a:t>
            </a:r>
            <a:endParaRPr lang="en-US" b="1" u="sng" dirty="0"/>
          </a:p>
          <a:p>
            <a:r>
              <a:rPr lang="en-US" dirty="0"/>
              <a:t>Describe housing and community development needs and how they are being addressed</a:t>
            </a:r>
          </a:p>
          <a:p>
            <a:pPr lvl="1"/>
            <a:r>
              <a:rPr lang="en-US" dirty="0"/>
              <a:t>Do not only include funding actions</a:t>
            </a:r>
          </a:p>
          <a:p>
            <a:pPr lvl="1"/>
            <a:r>
              <a:rPr lang="en-US" dirty="0"/>
              <a:t>Are any policies or community initiatives underway?</a:t>
            </a:r>
          </a:p>
          <a:p>
            <a:pPr lvl="1"/>
            <a:r>
              <a:rPr lang="en-US" dirty="0"/>
              <a:t>Are any non-profits addressing housing needs?</a:t>
            </a:r>
          </a:p>
          <a:p>
            <a:pPr lvl="1"/>
            <a:endParaRPr lang="en-US" dirty="0"/>
          </a:p>
          <a:p>
            <a:r>
              <a:rPr lang="en-US" dirty="0"/>
              <a:t>How are the identified needs being addressed?</a:t>
            </a:r>
          </a:p>
          <a:p>
            <a:endParaRPr lang="en-US" dirty="0"/>
          </a:p>
          <a:p>
            <a:r>
              <a:rPr lang="en-US" dirty="0"/>
              <a:t>Does the local governments have any active plans that support the application? </a:t>
            </a:r>
          </a:p>
          <a:p>
            <a:pPr lvl="1"/>
            <a:r>
              <a:rPr lang="en-US" dirty="0"/>
              <a:t>If yes, provide some explanation and include the plan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4AE0-2873-4456-8C55-DC1F12D9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7841A-B573-40EA-8CEE-5248348B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Project Construction </a:t>
            </a:r>
            <a:r>
              <a:rPr lang="en-US" b="1" u="sng" dirty="0">
                <a:solidFill>
                  <a:srgbClr val="000000"/>
                </a:solidFill>
                <a:latin typeface="Roboto" panose="02000000000000000000" pitchFamily="2" charset="0"/>
              </a:rPr>
              <a:t>Information</a:t>
            </a:r>
            <a:endParaRPr lang="en-US" b="1" u="sng" dirty="0"/>
          </a:p>
          <a:p>
            <a:r>
              <a:rPr lang="en-US" dirty="0"/>
              <a:t>Estimated length of construction (months)</a:t>
            </a:r>
          </a:p>
          <a:p>
            <a:r>
              <a:rPr lang="en-US" dirty="0"/>
              <a:t>Estimated level of construction inspection</a:t>
            </a:r>
          </a:p>
          <a:p>
            <a:pPr lvl="1"/>
            <a:r>
              <a:rPr lang="en-US" dirty="0"/>
              <a:t>Full-time</a:t>
            </a:r>
          </a:p>
          <a:p>
            <a:pPr lvl="1"/>
            <a:r>
              <a:rPr lang="en-US" dirty="0"/>
              <a:t>Part-time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Property Acquisition</a:t>
            </a:r>
            <a:endParaRPr lang="en-US" b="1" u="sng" dirty="0"/>
          </a:p>
          <a:p>
            <a:r>
              <a:rPr lang="en-US" dirty="0"/>
              <a:t>Estimated property acquisition cost</a:t>
            </a:r>
          </a:p>
          <a:p>
            <a:r>
              <a:rPr lang="en-US" dirty="0"/>
              <a:t>Estimated easement cost</a:t>
            </a:r>
          </a:p>
          <a:p>
            <a:r>
              <a:rPr lang="en-US" dirty="0"/>
              <a:t>Provide unique information related to acquisition</a:t>
            </a:r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3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least one measurable output and outcome to be measured over the life of the project is required</a:t>
            </a:r>
          </a:p>
          <a:p>
            <a:endParaRPr lang="en-US" dirty="0"/>
          </a:p>
          <a:p>
            <a:r>
              <a:rPr lang="en-US" dirty="0"/>
              <a:t>Options contingent of project type </a:t>
            </a:r>
          </a:p>
          <a:p>
            <a:endParaRPr lang="en-US" dirty="0"/>
          </a:p>
          <a:p>
            <a:pPr fontAlgn="base"/>
            <a:r>
              <a:rPr lang="en-US" dirty="0"/>
              <a:t>Output - This is a measure of the direct result of the grant funds.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Outcome - This is a quantitative measure of how the project is impacting a goal of the community.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Still a work in progress for new categories</a:t>
            </a:r>
          </a:p>
        </p:txBody>
      </p:sp>
    </p:spTree>
    <p:extLst>
      <p:ext uri="{BB962C8B-B14F-4D97-AF65-F5344CB8AC3E}">
        <p14:creationId xmlns:p14="http://schemas.microsoft.com/office/powerpoint/2010/main" val="315165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9F97-B723-A98D-D546-F71D02881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SmartSimple</a:t>
            </a:r>
            <a:r>
              <a:rPr lang="en-US" sz="4000" dirty="0"/>
              <a:t> Application</a:t>
            </a:r>
            <a:br>
              <a:rPr lang="en-US" dirty="0"/>
            </a:br>
            <a:r>
              <a:rPr lang="en-US" sz="3200" dirty="0"/>
              <a:t>Project Specific Questions</a:t>
            </a:r>
          </a:p>
        </p:txBody>
      </p:sp>
    </p:spTree>
    <p:extLst>
      <p:ext uri="{BB962C8B-B14F-4D97-AF65-F5344CB8AC3E}">
        <p14:creationId xmlns:p14="http://schemas.microsoft.com/office/powerpoint/2010/main" val="183494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Meetings held by January 17, 2025</a:t>
            </a:r>
          </a:p>
          <a:p>
            <a:r>
              <a:rPr lang="en-US" dirty="0"/>
              <a:t>Final change orders due February 7, 2025</a:t>
            </a:r>
          </a:p>
          <a:p>
            <a:r>
              <a:rPr lang="en-US" dirty="0"/>
              <a:t>Final RFPs due February 28, 2025</a:t>
            </a:r>
          </a:p>
          <a:p>
            <a:r>
              <a:rPr lang="en-US" dirty="0"/>
              <a:t>Closeouts due February 28, 2025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b="1" dirty="0"/>
              <a:t>Applications March 7, 2025</a:t>
            </a:r>
          </a:p>
          <a:p>
            <a:pPr marL="341313" indent="-341313">
              <a:buNone/>
            </a:pPr>
            <a:endParaRPr lang="en-US" dirty="0"/>
          </a:p>
          <a:p>
            <a:r>
              <a:rPr lang="en-US" dirty="0"/>
              <a:t>Account for holidays</a:t>
            </a:r>
          </a:p>
          <a:p>
            <a:pPr lvl="1"/>
            <a:r>
              <a:rPr lang="en-US" dirty="0"/>
              <a:t>Martin Luther King Jr. Day</a:t>
            </a:r>
          </a:p>
          <a:p>
            <a:pPr lvl="1"/>
            <a:r>
              <a:rPr lang="en-US" dirty="0"/>
              <a:t>Presidents Day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62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C11D-68C7-B62B-DA5D-22BE5C11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E9C73-8722-7D5D-8D99-665A4DE1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the project is essential</a:t>
            </a:r>
          </a:p>
          <a:p>
            <a:pPr lvl="1"/>
            <a:r>
              <a:rPr lang="en-US" dirty="0"/>
              <a:t>Describe the problem</a:t>
            </a:r>
          </a:p>
          <a:p>
            <a:pPr lvl="1"/>
            <a:r>
              <a:rPr lang="en-US" dirty="0"/>
              <a:t>How long has the problem existed?</a:t>
            </a:r>
          </a:p>
          <a:p>
            <a:pPr lvl="1"/>
            <a:r>
              <a:rPr lang="en-US" dirty="0"/>
              <a:t>What is the impact on the community?</a:t>
            </a:r>
          </a:p>
          <a:p>
            <a:pPr lvl="1"/>
            <a:endParaRPr lang="en-US" dirty="0"/>
          </a:p>
          <a:p>
            <a:r>
              <a:rPr lang="en-US" dirty="0"/>
              <a:t>Describe how the problem will be solved</a:t>
            </a:r>
          </a:p>
          <a:p>
            <a:endParaRPr lang="en-US" dirty="0"/>
          </a:p>
          <a:p>
            <a:r>
              <a:rPr lang="en-US" dirty="0"/>
              <a:t>Provide alternatives and why the proposed solution is best</a:t>
            </a:r>
          </a:p>
          <a:p>
            <a:pPr lvl="1"/>
            <a:r>
              <a:rPr lang="en-US" dirty="0"/>
              <a:t>Doing nothing and continuing with the current process are the same.</a:t>
            </a:r>
          </a:p>
          <a:p>
            <a:pPr lvl="1"/>
            <a:r>
              <a:rPr lang="en-US" dirty="0"/>
              <a:t>Neglect does not count as an alternative </a:t>
            </a:r>
          </a:p>
        </p:txBody>
      </p:sp>
    </p:spTree>
    <p:extLst>
      <p:ext uri="{BB962C8B-B14F-4D97-AF65-F5344CB8AC3E}">
        <p14:creationId xmlns:p14="http://schemas.microsoft.com/office/powerpoint/2010/main" val="94690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C11D-68C7-B62B-DA5D-22BE5C11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Project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E9C73-8722-7D5D-8D99-665A4DE1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the project is a priority for the community</a:t>
            </a:r>
          </a:p>
          <a:p>
            <a:pPr lvl="1"/>
            <a:r>
              <a:rPr lang="en-US" dirty="0"/>
              <a:t>Include reasonable and applicable documentation</a:t>
            </a:r>
          </a:p>
          <a:p>
            <a:pPr lvl="1"/>
            <a:r>
              <a:rPr lang="en-US" dirty="0"/>
              <a:t>Support letters are fine, but avoid canned form letters</a:t>
            </a:r>
          </a:p>
          <a:p>
            <a:pPr lvl="1"/>
            <a:endParaRPr lang="en-US" dirty="0"/>
          </a:p>
          <a:p>
            <a:r>
              <a:rPr lang="en-US" dirty="0"/>
              <a:t>Explain why current budget cannot address the problem</a:t>
            </a:r>
          </a:p>
          <a:p>
            <a:pPr lvl="1"/>
            <a:r>
              <a:rPr lang="en-US" dirty="0"/>
              <a:t>Be careful to not propose a project that the local government cannot support the maintenance</a:t>
            </a:r>
          </a:p>
        </p:txBody>
      </p:sp>
    </p:spTree>
    <p:extLst>
      <p:ext uri="{BB962C8B-B14F-4D97-AF65-F5344CB8AC3E}">
        <p14:creationId xmlns:p14="http://schemas.microsoft.com/office/powerpoint/2010/main" val="3305475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8465-4079-436F-9F58-421C7761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Specific– Community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C4525-05CD-44BF-A06D-2181279A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/>
              <a:t>Describe surrounding areas that may also benefit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100" b="1" u="sng" dirty="0"/>
              <a:t>Drainage/Flood Control</a:t>
            </a:r>
          </a:p>
          <a:p>
            <a:r>
              <a:rPr lang="en-US" sz="2600" dirty="0"/>
              <a:t>Is the target area in a floodplain? How will the area be modified?</a:t>
            </a:r>
          </a:p>
          <a:p>
            <a:r>
              <a:rPr lang="en-US" sz="2600" dirty="0"/>
              <a:t>Explain the problem specifically over the last 5 years. Are there estimates to the cost of damages?</a:t>
            </a:r>
          </a:p>
          <a:p>
            <a:r>
              <a:rPr lang="en-US" sz="2600" dirty="0"/>
              <a:t>Describe trends how the infrastructure has been or will be impacted.</a:t>
            </a:r>
          </a:p>
          <a:p>
            <a:r>
              <a:rPr lang="en-US" sz="2600" dirty="0"/>
              <a:t>Describe efforts taken to mitigate the problem in the last 5 years</a:t>
            </a:r>
          </a:p>
          <a:p>
            <a:r>
              <a:rPr lang="en-US" sz="2600" dirty="0"/>
              <a:t>Describe action by any other agencies</a:t>
            </a:r>
          </a:p>
          <a:p>
            <a:endParaRPr lang="en-US" sz="2600" dirty="0"/>
          </a:p>
          <a:p>
            <a:r>
              <a:rPr lang="en-US" sz="2600" dirty="0"/>
              <a:t>Sidewalk Projects (Local Roads Only)</a:t>
            </a:r>
          </a:p>
          <a:p>
            <a:pPr lvl="1"/>
            <a:r>
              <a:rPr lang="en-US" dirty="0"/>
              <a:t>Direct vs Indirect area benefits</a:t>
            </a:r>
          </a:p>
          <a:p>
            <a:pPr lvl="1"/>
            <a:r>
              <a:rPr lang="en-US" dirty="0"/>
              <a:t>How critical are the proposed streets?</a:t>
            </a:r>
          </a:p>
          <a:p>
            <a:pPr lvl="1"/>
            <a:r>
              <a:rPr lang="en-US" dirty="0"/>
              <a:t>Do current conditions present safety hazards?</a:t>
            </a:r>
          </a:p>
          <a:p>
            <a:pPr lvl="1"/>
            <a:r>
              <a:rPr lang="en-US" dirty="0"/>
              <a:t>What are they connecting?</a:t>
            </a:r>
          </a:p>
          <a:p>
            <a:pPr lvl="1"/>
            <a:r>
              <a:rPr lang="en-US" dirty="0"/>
              <a:t>Accessibility?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84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8465-4079-436F-9F58-421C7761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Specific– Community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C4525-05CD-44BF-A06D-2181279A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Sidewalk Projects (Local Roads Only)</a:t>
            </a:r>
          </a:p>
          <a:p>
            <a:r>
              <a:rPr lang="en-US" dirty="0"/>
              <a:t>Provide any additional detail to the existing problem.</a:t>
            </a:r>
          </a:p>
          <a:p>
            <a:r>
              <a:rPr lang="en-US" dirty="0"/>
              <a:t>How critical are the proposed streets?</a:t>
            </a:r>
          </a:p>
          <a:p>
            <a:r>
              <a:rPr lang="en-US" dirty="0"/>
              <a:t>Do current conditions present safety hazards?</a:t>
            </a:r>
          </a:p>
          <a:p>
            <a:r>
              <a:rPr lang="en-US" dirty="0"/>
              <a:t>When were the roads/sidewalks built or last improved?</a:t>
            </a:r>
          </a:p>
          <a:p>
            <a:r>
              <a:rPr lang="en-US" dirty="0"/>
              <a:t>Have any studies been conducted directly related to the problem? </a:t>
            </a:r>
          </a:p>
          <a:p>
            <a:pPr lvl="1"/>
            <a:r>
              <a:rPr lang="en-US" dirty="0"/>
              <a:t>If yes, provide a summary of the findings.</a:t>
            </a:r>
          </a:p>
          <a:p>
            <a:r>
              <a:rPr lang="en-US" dirty="0"/>
              <a:t>Provide usage data.</a:t>
            </a:r>
          </a:p>
          <a:p>
            <a:pPr lvl="1"/>
            <a:r>
              <a:rPr lang="en-US" dirty="0"/>
              <a:t>Annual average daily traffic (AADT)</a:t>
            </a:r>
          </a:p>
          <a:p>
            <a:pPr lvl="1"/>
            <a:r>
              <a:rPr lang="en-US" dirty="0"/>
              <a:t>Foot traffic</a:t>
            </a:r>
          </a:p>
          <a:p>
            <a:r>
              <a:rPr lang="en-US" dirty="0"/>
              <a:t>Describe any efforts to solve the problem in the last 5 years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27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8465-4079-436F-9F58-421C7761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Community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C4525-05CD-44BF-A06D-2181279A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Sidewalk Projects (Local Roads Only)</a:t>
            </a:r>
          </a:p>
          <a:p>
            <a:r>
              <a:rPr lang="en-US" dirty="0"/>
              <a:t>A standard for rating road or sidewalk condition has not been provided, but using a standard is encouraged</a:t>
            </a:r>
          </a:p>
          <a:p>
            <a:endParaRPr lang="en-US" dirty="0"/>
          </a:p>
          <a:p>
            <a:r>
              <a:rPr lang="en-US" dirty="0"/>
              <a:t>CDBG funds cannot be used for general maintenance</a:t>
            </a:r>
          </a:p>
          <a:p>
            <a:pPr lvl="1"/>
            <a:r>
              <a:rPr lang="en-US" dirty="0"/>
              <a:t>Filling potholes</a:t>
            </a:r>
          </a:p>
          <a:p>
            <a:pPr lvl="1"/>
            <a:r>
              <a:rPr lang="en-US" dirty="0"/>
              <a:t>Patches</a:t>
            </a:r>
          </a:p>
          <a:p>
            <a:pPr lvl="1"/>
            <a:r>
              <a:rPr lang="en-US" dirty="0"/>
              <a:t>Sealing cracks</a:t>
            </a:r>
          </a:p>
          <a:p>
            <a:pPr lvl="1"/>
            <a:endParaRPr lang="en-US" dirty="0"/>
          </a:p>
          <a:p>
            <a:r>
              <a:rPr lang="en-US" dirty="0"/>
              <a:t>Small bridges that do not qualify for the Bridge Repair Program are eligible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6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7A63-704D-4C85-896D-16F770D2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Community Revitalization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F5C9-F353-467B-B676-228D40B0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Describe surrounding areas that may also benefit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Community Facilities </a:t>
            </a:r>
          </a:p>
          <a:p>
            <a:r>
              <a:rPr lang="en-US" dirty="0"/>
              <a:t>Describe how the facility is an important asset and how the facility will be used once improved.</a:t>
            </a:r>
          </a:p>
          <a:p>
            <a:endParaRPr lang="en-US" dirty="0"/>
          </a:p>
          <a:p>
            <a:r>
              <a:rPr lang="en-US" dirty="0"/>
              <a:t>Is the building historic building? Is it on the National Register? Does this create some challenges or limitations?</a:t>
            </a:r>
          </a:p>
          <a:p>
            <a:endParaRPr lang="en-US" dirty="0"/>
          </a:p>
          <a:p>
            <a:r>
              <a:rPr lang="en-US" dirty="0"/>
              <a:t>Describe any efforts to solve the problem in the last 5 years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92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7A63-704D-4C85-896D-16F770D2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Community Revitalization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F5C9-F353-467B-B676-228D40B0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Local Parks and Recreation</a:t>
            </a:r>
          </a:p>
          <a:p>
            <a:r>
              <a:rPr lang="en-US" dirty="0"/>
              <a:t>Provide any additional detail to the existing problem. How severe is the problem?</a:t>
            </a:r>
          </a:p>
          <a:p>
            <a:r>
              <a:rPr lang="en-US" dirty="0"/>
              <a:t>Describe the existing park system. Reference any active plans that have been developed.</a:t>
            </a:r>
          </a:p>
          <a:p>
            <a:r>
              <a:rPr lang="en-US" dirty="0"/>
              <a:t>Describe any efforts to solve the problem in the last 5 years</a:t>
            </a:r>
          </a:p>
          <a:p>
            <a:r>
              <a:rPr lang="en-US" dirty="0"/>
              <a:t>Are safety hazards being addressed?</a:t>
            </a:r>
          </a:p>
          <a:p>
            <a:r>
              <a:rPr lang="en-US" sz="2400" dirty="0"/>
              <a:t>Describe action by any other agencies</a:t>
            </a:r>
          </a:p>
          <a:p>
            <a:r>
              <a:rPr lang="en-US" dirty="0"/>
              <a:t>Have other funding agencies been notified of the proposed project? If so, what is the response?</a:t>
            </a:r>
          </a:p>
        </p:txBody>
      </p:sp>
    </p:spTree>
    <p:extLst>
      <p:ext uri="{BB962C8B-B14F-4D97-AF65-F5344CB8AC3E}">
        <p14:creationId xmlns:p14="http://schemas.microsoft.com/office/powerpoint/2010/main" val="3665778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7A63-704D-4C85-896D-16F770D2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Community Revitalization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F5C9-F353-467B-B676-228D40B0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Local Parks and Recreation</a:t>
            </a:r>
          </a:p>
          <a:p>
            <a:r>
              <a:rPr lang="en-US" dirty="0"/>
              <a:t>Applications for a local parks and recreation improvement must have at least one clearly defined co-benefit</a:t>
            </a:r>
          </a:p>
          <a:p>
            <a:pPr lvl="1"/>
            <a:r>
              <a:rPr lang="en-US" dirty="0"/>
              <a:t>Stormwater/flood mitigation</a:t>
            </a:r>
          </a:p>
          <a:p>
            <a:pPr lvl="1"/>
            <a:r>
              <a:rPr lang="en-US" dirty="0"/>
              <a:t>Community health impacts</a:t>
            </a:r>
          </a:p>
          <a:p>
            <a:pPr lvl="1"/>
            <a:r>
              <a:rPr lang="en-US" dirty="0"/>
              <a:t>ADA accessibility</a:t>
            </a:r>
          </a:p>
          <a:p>
            <a:pPr lvl="1"/>
            <a:r>
              <a:rPr lang="en-US" dirty="0"/>
              <a:t>Economic benefit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Not just a grant to build a playground or splashpad </a:t>
            </a:r>
          </a:p>
        </p:txBody>
      </p:sp>
    </p:spTree>
    <p:extLst>
      <p:ext uri="{BB962C8B-B14F-4D97-AF65-F5344CB8AC3E}">
        <p14:creationId xmlns:p14="http://schemas.microsoft.com/office/powerpoint/2010/main" val="2123146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Public 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how the project will impact emergency response</a:t>
            </a:r>
          </a:p>
          <a:p>
            <a:r>
              <a:rPr lang="en-US" dirty="0"/>
              <a:t>Describe emergency call trends over the last 12 months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Fire Equipment &amp; Vehicles</a:t>
            </a:r>
          </a:p>
          <a:p>
            <a:r>
              <a:rPr lang="en-US" dirty="0"/>
              <a:t>Describe the existing equipment and why it is insufficient</a:t>
            </a:r>
          </a:p>
          <a:p>
            <a:r>
              <a:rPr lang="en-US" dirty="0"/>
              <a:t>Explain who will hold the title and be responsible for insuring the equipment</a:t>
            </a:r>
          </a:p>
          <a:p>
            <a:r>
              <a:rPr lang="en-US" dirty="0"/>
              <a:t>Describe the existing fire protection system and coverage areas</a:t>
            </a:r>
          </a:p>
          <a:p>
            <a:r>
              <a:rPr lang="en-US" dirty="0"/>
              <a:t>Describe the types and number of fires and the annual loss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11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Public 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Fire Equipment &amp; Vehicles</a:t>
            </a:r>
          </a:p>
          <a:p>
            <a:r>
              <a:rPr lang="en-US" dirty="0"/>
              <a:t>Describe the current ISO rating. Will the project impact the rating?</a:t>
            </a:r>
          </a:p>
          <a:p>
            <a:r>
              <a:rPr lang="en-US" dirty="0"/>
              <a:t>Is an automatic agreement in place with neighboring fire departments?</a:t>
            </a:r>
          </a:p>
          <a:p>
            <a:pPr lvl="1"/>
            <a:r>
              <a:rPr lang="en-US" dirty="0"/>
              <a:t>If yes, the agreement must be submitted as an attachment</a:t>
            </a:r>
          </a:p>
          <a:p>
            <a:r>
              <a:rPr lang="en-US" dirty="0"/>
              <a:t>Describe why the problem has not been previously addressed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8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4F88-9F61-4AF5-87E3-8E1D9784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E08B7-625A-49A0-AE25-5D1F6A87C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Adjust scale for max funding for public health and safety</a:t>
            </a:r>
          </a:p>
          <a:p>
            <a:pPr lvl="1"/>
            <a:r>
              <a:rPr lang="en-US" dirty="0"/>
              <a:t>Make construction and non-construction competitive</a:t>
            </a:r>
          </a:p>
          <a:p>
            <a:pPr lvl="1"/>
            <a:r>
              <a:rPr lang="en-US" dirty="0"/>
              <a:t>Adjust non-construction to $1 million scale for scoring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Reintroduce sewer line extensions. </a:t>
            </a:r>
          </a:p>
          <a:p>
            <a:pPr lvl="1"/>
            <a:r>
              <a:rPr lang="en-US" dirty="0"/>
              <a:t>Water lines and sewer lines will compete in the same category</a:t>
            </a:r>
          </a:p>
          <a:p>
            <a:pPr lvl="1"/>
            <a:endParaRPr lang="en-US" dirty="0"/>
          </a:p>
          <a:p>
            <a:r>
              <a:rPr lang="en-US" dirty="0"/>
              <a:t>Revised MSF tab in jurisdiction workbook</a:t>
            </a:r>
          </a:p>
          <a:p>
            <a:pPr lvl="1"/>
            <a:r>
              <a:rPr lang="en-US" dirty="0"/>
              <a:t>Will collect more data</a:t>
            </a:r>
          </a:p>
          <a:p>
            <a:pPr lvl="1"/>
            <a:r>
              <a:rPr lang="en-US" dirty="0"/>
              <a:t>More consistency</a:t>
            </a:r>
          </a:p>
        </p:txBody>
      </p:sp>
    </p:spTree>
    <p:extLst>
      <p:ext uri="{BB962C8B-B14F-4D97-AF65-F5344CB8AC3E}">
        <p14:creationId xmlns:p14="http://schemas.microsoft.com/office/powerpoint/2010/main" val="1927465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Public 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Emergency Equipment &amp; Vehicles</a:t>
            </a:r>
          </a:p>
          <a:p>
            <a:r>
              <a:rPr lang="en-US" dirty="0"/>
              <a:t>Describe the existing equipment and why it is insufficient</a:t>
            </a:r>
          </a:p>
          <a:p>
            <a:endParaRPr lang="en-US" dirty="0"/>
          </a:p>
          <a:p>
            <a:r>
              <a:rPr lang="en-US" dirty="0"/>
              <a:t>Explain who will hold the title and be responsible for insuring the equipment</a:t>
            </a:r>
          </a:p>
          <a:p>
            <a:endParaRPr lang="en-US" dirty="0"/>
          </a:p>
          <a:p>
            <a:r>
              <a:rPr lang="en-US" dirty="0"/>
              <a:t>Describe the distance from the target area to the nearest hospital and how it affects the project</a:t>
            </a:r>
          </a:p>
          <a:p>
            <a:endParaRPr lang="en-US" dirty="0"/>
          </a:p>
          <a:p>
            <a:r>
              <a:rPr lang="en-US" dirty="0"/>
              <a:t>Describe why the problem has not been previously addressed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03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Public 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Communications Equipment</a:t>
            </a:r>
          </a:p>
          <a:p>
            <a:r>
              <a:rPr lang="en-US" dirty="0"/>
              <a:t>Describe the existing equipment and why it is insufficient</a:t>
            </a:r>
          </a:p>
          <a:p>
            <a:endParaRPr lang="en-US" dirty="0"/>
          </a:p>
          <a:p>
            <a:r>
              <a:rPr lang="en-US" dirty="0"/>
              <a:t>Describe the existing communications system. Who is the provider? List all departments that use the system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Describe why the problem has not been previously addressed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6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Specific – Public 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Buildings (Fire Stations, EMS, Clinics, etc.)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dirty="0"/>
              <a:t>Is an automatic agreement in place with neighboring fire departments?</a:t>
            </a:r>
          </a:p>
          <a:p>
            <a:pPr lvl="1"/>
            <a:r>
              <a:rPr lang="en-US" dirty="0"/>
              <a:t>If yes, the agreement must be submitted as an attachment</a:t>
            </a:r>
          </a:p>
          <a:p>
            <a:endParaRPr lang="en-US" dirty="0"/>
          </a:p>
          <a:p>
            <a:r>
              <a:rPr lang="en-US" dirty="0"/>
              <a:t>Where is the closest similar facility? Why is it not suitable to meet the need?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Describe the estimated usage of the proposed facility and how it will primarily benefit LMI populations</a:t>
            </a:r>
          </a:p>
          <a:p>
            <a:endParaRPr lang="en-US" dirty="0"/>
          </a:p>
          <a:p>
            <a:r>
              <a:rPr lang="en-US" dirty="0"/>
              <a:t>Will the proposed facility benefit multiple jurisdictions? </a:t>
            </a:r>
          </a:p>
          <a:p>
            <a:pPr lvl="1"/>
            <a:r>
              <a:rPr lang="en-US" dirty="0"/>
              <a:t>If so, explain how and describe the other areas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9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3DE9-22E1-455A-BEA4-1C8202FE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Documents and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02FA-6D0F-4C8D-8314-164294622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additional documents that must be included with the submission of the application</a:t>
            </a:r>
          </a:p>
          <a:p>
            <a:endParaRPr lang="en-US" dirty="0"/>
          </a:p>
          <a:p>
            <a:r>
              <a:rPr lang="en-US" dirty="0"/>
              <a:t>Additional documentation upload</a:t>
            </a:r>
          </a:p>
          <a:p>
            <a:endParaRPr lang="en-US" dirty="0"/>
          </a:p>
          <a:p>
            <a:r>
              <a:rPr lang="en-US" dirty="0"/>
              <a:t>Application “Save” or “Submit”</a:t>
            </a:r>
          </a:p>
        </p:txBody>
      </p:sp>
    </p:spTree>
    <p:extLst>
      <p:ext uri="{BB962C8B-B14F-4D97-AF65-F5344CB8AC3E}">
        <p14:creationId xmlns:p14="http://schemas.microsoft.com/office/powerpoint/2010/main" val="1931345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7387-903C-8B8B-70ED-2ADE092506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Jurisdiction Workbooks</a:t>
            </a:r>
          </a:p>
        </p:txBody>
      </p:sp>
    </p:spTree>
    <p:extLst>
      <p:ext uri="{BB962C8B-B14F-4D97-AF65-F5344CB8AC3E}">
        <p14:creationId xmlns:p14="http://schemas.microsoft.com/office/powerpoint/2010/main" val="572179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Jurisdiction Workbooks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Six different options</a:t>
            </a:r>
          </a:p>
          <a:p>
            <a:pPr lvl="1"/>
            <a:r>
              <a:rPr lang="en-US" dirty="0"/>
              <a:t>Single Jurisdiction (Direct Beneficiary)</a:t>
            </a:r>
          </a:p>
          <a:p>
            <a:pPr lvl="1"/>
            <a:r>
              <a:rPr lang="en-US" dirty="0"/>
              <a:t>Single Jurisdiction (Indirect Beneficiary)</a:t>
            </a:r>
          </a:p>
          <a:p>
            <a:pPr lvl="1"/>
            <a:r>
              <a:rPr lang="en-US" dirty="0"/>
              <a:t>Multi-jurisdiction, One County (Direct Beneficiary)</a:t>
            </a:r>
          </a:p>
          <a:p>
            <a:pPr lvl="1"/>
            <a:r>
              <a:rPr lang="en-US" dirty="0"/>
              <a:t>Multi-jurisdiction, One County (Indirect Beneficiary)</a:t>
            </a:r>
          </a:p>
          <a:p>
            <a:pPr lvl="1"/>
            <a:r>
              <a:rPr lang="en-US" dirty="0"/>
              <a:t>Multi-jurisdiction, Multiple County (Direct Beneficiary)</a:t>
            </a:r>
          </a:p>
          <a:p>
            <a:pPr lvl="1"/>
            <a:r>
              <a:rPr lang="en-US" dirty="0"/>
              <a:t>Multi-jurisdiction, Multiple County (Indirect Beneficiary)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 instructions on each sheet</a:t>
            </a:r>
          </a:p>
          <a:p>
            <a:r>
              <a:rPr lang="en-US" dirty="0"/>
              <a:t>Information can only be entered in blue fields</a:t>
            </a:r>
          </a:p>
          <a:p>
            <a:r>
              <a:rPr lang="en-US" dirty="0"/>
              <a:t>Sheets to be completed are in green</a:t>
            </a:r>
          </a:p>
          <a:p>
            <a:r>
              <a:rPr lang="en-US" dirty="0"/>
              <a:t>Reference and informational sheets are in black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19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application information</a:t>
            </a:r>
          </a:p>
          <a:p>
            <a:pPr lvl="1"/>
            <a:r>
              <a:rPr lang="en-US" dirty="0"/>
              <a:t>Applicant</a:t>
            </a:r>
          </a:p>
          <a:p>
            <a:pPr lvl="1"/>
            <a:r>
              <a:rPr lang="en-US" dirty="0"/>
              <a:t>Project Title</a:t>
            </a:r>
          </a:p>
          <a:p>
            <a:pPr lvl="1"/>
            <a:r>
              <a:rPr lang="en-US" dirty="0"/>
              <a:t>Project Type</a:t>
            </a:r>
          </a:p>
          <a:p>
            <a:pPr lvl="1"/>
            <a:r>
              <a:rPr lang="en-US" dirty="0"/>
              <a:t>Funding Information</a:t>
            </a:r>
          </a:p>
          <a:p>
            <a:pPr lvl="1"/>
            <a:r>
              <a:rPr lang="en-US" dirty="0"/>
              <a:t>National Objective</a:t>
            </a:r>
          </a:p>
          <a:p>
            <a:endParaRPr lang="en-US" dirty="0"/>
          </a:p>
          <a:p>
            <a:r>
              <a:rPr lang="en-US" dirty="0"/>
              <a:t>ATP is auto-filled based on the first entry on the Beneficiary sheet</a:t>
            </a:r>
          </a:p>
          <a:p>
            <a:endParaRPr lang="en-US" dirty="0"/>
          </a:p>
          <a:p>
            <a:r>
              <a:rPr lang="en-US" dirty="0"/>
              <a:t>Sign and date by application preparer and mayor </a:t>
            </a:r>
          </a:p>
        </p:txBody>
      </p:sp>
    </p:spTree>
    <p:extLst>
      <p:ext uri="{BB962C8B-B14F-4D97-AF65-F5344CB8AC3E}">
        <p14:creationId xmlns:p14="http://schemas.microsoft.com/office/powerpoint/2010/main" val="1267455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Beneficiary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applicant jurisdiction first</a:t>
            </a:r>
          </a:p>
          <a:p>
            <a:endParaRPr lang="en-US" dirty="0"/>
          </a:p>
          <a:p>
            <a:r>
              <a:rPr lang="en-US" dirty="0"/>
              <a:t>Each jurisdiction must qualify through Census or Survey</a:t>
            </a:r>
          </a:p>
          <a:p>
            <a:pPr lvl="1"/>
            <a:r>
              <a:rPr lang="en-US" dirty="0"/>
              <a:t>This will drive PCI calculations</a:t>
            </a:r>
          </a:p>
          <a:p>
            <a:endParaRPr lang="en-US" dirty="0"/>
          </a:p>
          <a:p>
            <a:r>
              <a:rPr lang="en-US" dirty="0"/>
              <a:t>LMI calculations will auto-fill for indirect; must be manually entered for direct</a:t>
            </a:r>
          </a:p>
          <a:p>
            <a:pPr lvl="1"/>
            <a:r>
              <a:rPr lang="en-US" dirty="0"/>
              <a:t>Look for flags if Census is selected and not 51% LMI</a:t>
            </a:r>
          </a:p>
          <a:p>
            <a:pPr lvl="1"/>
            <a:endParaRPr lang="en-US" dirty="0"/>
          </a:p>
          <a:p>
            <a:r>
              <a:rPr lang="en-US" dirty="0"/>
              <a:t>Project Impact calculations will show at the bottom</a:t>
            </a:r>
          </a:p>
          <a:p>
            <a:endParaRPr lang="en-US" dirty="0"/>
          </a:p>
          <a:p>
            <a:r>
              <a:rPr lang="en-US" dirty="0"/>
              <a:t>If MJ do not double count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70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Beneficiary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here will drive more automatic calculations this year.</a:t>
            </a:r>
          </a:p>
          <a:p>
            <a:endParaRPr lang="en-US" dirty="0"/>
          </a:p>
          <a:p>
            <a:r>
              <a:rPr lang="en-US" dirty="0"/>
              <a:t>Absolutely critical that this information is correct with no flags</a:t>
            </a:r>
          </a:p>
          <a:p>
            <a:endParaRPr lang="en-US" dirty="0"/>
          </a:p>
          <a:p>
            <a:r>
              <a:rPr lang="en-US" dirty="0"/>
              <a:t>Triple check the Number of Households for each City or County</a:t>
            </a:r>
          </a:p>
          <a:p>
            <a:pPr marL="0" indent="0">
              <a:buNone/>
            </a:pPr>
            <a:endParaRPr lang="en-US" dirty="0"/>
          </a:p>
          <a:p>
            <a:pPr marL="1028700" indent="-1028700">
              <a:buNone/>
            </a:pPr>
            <a:r>
              <a:rPr lang="en-US" b="1" dirty="0"/>
              <a:t>NOTE: 	Contact ECD for anything other than city or county (i.e. Census Tract)</a:t>
            </a:r>
          </a:p>
        </p:txBody>
      </p:sp>
    </p:spTree>
    <p:extLst>
      <p:ext uri="{BB962C8B-B14F-4D97-AF65-F5344CB8AC3E}">
        <p14:creationId xmlns:p14="http://schemas.microsoft.com/office/powerpoint/2010/main" val="1571842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PCI and points will auto-calculate</a:t>
            </a:r>
          </a:p>
          <a:p>
            <a:endParaRPr lang="en-US" dirty="0"/>
          </a:p>
          <a:p>
            <a:r>
              <a:rPr lang="en-US" dirty="0"/>
              <a:t>PCI points for Census will be the same for 2022 and 2025</a:t>
            </a:r>
          </a:p>
          <a:p>
            <a:endParaRPr lang="en-US" dirty="0"/>
          </a:p>
          <a:p>
            <a:r>
              <a:rPr lang="en-US" dirty="0"/>
              <a:t>If reusing Target Area Surveys from a previous year, the target area PCI score from that year will be used. </a:t>
            </a:r>
          </a:p>
          <a:p>
            <a:endParaRPr lang="en-US" dirty="0"/>
          </a:p>
          <a:p>
            <a:r>
              <a:rPr lang="en-US" dirty="0"/>
              <a:t>Community Need score will show at bottom</a:t>
            </a:r>
          </a:p>
          <a:p>
            <a:endParaRPr lang="en-US" dirty="0"/>
          </a:p>
          <a:p>
            <a:r>
              <a:rPr lang="en-US" dirty="0"/>
              <a:t>All information will come from ACS data and the MSF tab</a:t>
            </a:r>
          </a:p>
        </p:txBody>
      </p:sp>
    </p:spTree>
    <p:extLst>
      <p:ext uri="{BB962C8B-B14F-4D97-AF65-F5344CB8AC3E}">
        <p14:creationId xmlns:p14="http://schemas.microsoft.com/office/powerpoint/2010/main" val="359046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6FC1-B3DC-49F3-9B23-EBEC4C2D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Changes that Remain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08A1F-0519-4240-92B4-2FFB38ABF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and Sewer System applications limited to 2,500 residential connections and fewer</a:t>
            </a:r>
          </a:p>
          <a:p>
            <a:pPr lvl="1"/>
            <a:r>
              <a:rPr lang="en-US" dirty="0"/>
              <a:t>No large and small population for system applications</a:t>
            </a:r>
          </a:p>
          <a:p>
            <a:endParaRPr lang="en-US" dirty="0"/>
          </a:p>
          <a:p>
            <a:r>
              <a:rPr lang="en-US" dirty="0"/>
              <a:t>No Housing Rehabilitation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65754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Calculations (MJ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information is entered on this page</a:t>
            </a:r>
          </a:p>
          <a:p>
            <a:pPr lvl="1"/>
            <a:r>
              <a:rPr lang="en-US" dirty="0"/>
              <a:t>Everything auto-calculates</a:t>
            </a:r>
          </a:p>
          <a:p>
            <a:pPr lvl="1"/>
            <a:endParaRPr lang="en-US" dirty="0"/>
          </a:p>
          <a:p>
            <a:r>
              <a:rPr lang="en-US" dirty="0"/>
              <a:t>Information is dependent on Beneficiary sheet</a:t>
            </a:r>
          </a:p>
          <a:p>
            <a:endParaRPr lang="en-US" dirty="0"/>
          </a:p>
          <a:p>
            <a:r>
              <a:rPr lang="en-US" dirty="0"/>
              <a:t>Weights PCI points based on Census or Survey and percentage of beneficiaries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2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 (MJ multi-county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PCI Calculations</a:t>
            </a:r>
          </a:p>
          <a:p>
            <a:endParaRPr lang="en-US" dirty="0"/>
          </a:p>
          <a:p>
            <a:r>
              <a:rPr lang="en-US" dirty="0"/>
              <a:t>No information is entered on this page</a:t>
            </a:r>
          </a:p>
          <a:p>
            <a:pPr lvl="1"/>
            <a:r>
              <a:rPr lang="en-US" dirty="0"/>
              <a:t>Everything auto-calculates</a:t>
            </a:r>
          </a:p>
          <a:p>
            <a:pPr lvl="1"/>
            <a:endParaRPr lang="en-US" dirty="0"/>
          </a:p>
          <a:p>
            <a:r>
              <a:rPr lang="en-US" dirty="0"/>
              <a:t>Information is dependent on Beneficiary sheet</a:t>
            </a:r>
          </a:p>
          <a:p>
            <a:endParaRPr lang="en-US" dirty="0"/>
          </a:p>
          <a:p>
            <a:r>
              <a:rPr lang="en-US" dirty="0"/>
              <a:t>Weights UE points based on percentage of beneficiaries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9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TASS (Target Area Survey Summary)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Adjusted this year for more auto-calculation and completion</a:t>
            </a:r>
          </a:p>
          <a:p>
            <a:endParaRPr lang="en-US" dirty="0"/>
          </a:p>
          <a:p>
            <a:r>
              <a:rPr lang="en-US" dirty="0"/>
              <a:t>Use the Sample Size Calculator to determine the minimum number of households that must be surveyed</a:t>
            </a:r>
          </a:p>
          <a:p>
            <a:endParaRPr lang="en-US" dirty="0"/>
          </a:p>
          <a:p>
            <a:r>
              <a:rPr lang="en-US" dirty="0"/>
              <a:t>Input the total number of households in box AA. The rest of the information will come from the MSF tab</a:t>
            </a:r>
          </a:p>
          <a:p>
            <a:endParaRPr lang="en-US" dirty="0"/>
          </a:p>
          <a:p>
            <a:r>
              <a:rPr lang="en-US" dirty="0"/>
              <a:t>A separate TASS should be completed for each target area</a:t>
            </a:r>
          </a:p>
          <a:p>
            <a:endParaRPr lang="en-US" dirty="0"/>
          </a:p>
          <a:p>
            <a:r>
              <a:rPr lang="en-US" dirty="0"/>
              <a:t>LMI percentage for total persons </a:t>
            </a:r>
            <a:r>
              <a:rPr lang="en-US" u="sng" dirty="0"/>
              <a:t>and</a:t>
            </a:r>
            <a:r>
              <a:rPr lang="en-US" dirty="0"/>
              <a:t> total households must be at least 51% for each TASS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49173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Adjusted this year for complete auto-calculation this year</a:t>
            </a:r>
          </a:p>
          <a:p>
            <a:endParaRPr lang="en-US" dirty="0"/>
          </a:p>
          <a:p>
            <a:r>
              <a:rPr lang="en-US" dirty="0"/>
              <a:t>Based on getting the Beneficiary and MSF tabs absolutely correct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51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LMI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Adjusted this year for complete auto-calculation this year</a:t>
            </a:r>
          </a:p>
          <a:p>
            <a:endParaRPr lang="en-US" dirty="0"/>
          </a:p>
          <a:p>
            <a:r>
              <a:rPr lang="en-US" dirty="0"/>
              <a:t>Based on getting the Beneficiary and MSF tabs absolutely correct</a:t>
            </a:r>
          </a:p>
        </p:txBody>
      </p:sp>
    </p:spTree>
    <p:extLst>
      <p:ext uri="{BB962C8B-B14F-4D97-AF65-F5344CB8AC3E}">
        <p14:creationId xmlns:p14="http://schemas.microsoft.com/office/powerpoint/2010/main" val="2047798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dependent on the Beneficiary sheet</a:t>
            </a:r>
          </a:p>
          <a:p>
            <a:endParaRPr lang="en-US" dirty="0"/>
          </a:p>
          <a:p>
            <a:r>
              <a:rPr lang="en-US" dirty="0"/>
              <a:t>Rate factor will now be calculated off the Census PCI</a:t>
            </a:r>
          </a:p>
          <a:p>
            <a:endParaRPr lang="en-US" dirty="0"/>
          </a:p>
          <a:p>
            <a:r>
              <a:rPr lang="en-US" dirty="0"/>
              <a:t>Utility rate is all that needs to be entered</a:t>
            </a:r>
          </a:p>
        </p:txBody>
      </p:sp>
    </p:spTree>
    <p:extLst>
      <p:ext uri="{BB962C8B-B14F-4D97-AF65-F5344CB8AC3E}">
        <p14:creationId xmlns:p14="http://schemas.microsoft.com/office/powerpoint/2010/main" val="1225720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Survey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Totals will auto calculate at top</a:t>
            </a:r>
          </a:p>
          <a:p>
            <a:endParaRPr lang="en-US" dirty="0"/>
          </a:p>
          <a:p>
            <a:r>
              <a:rPr lang="en-US" dirty="0"/>
              <a:t>Use the one form for all target areas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Complete all fields for each line</a:t>
            </a:r>
          </a:p>
          <a:p>
            <a:endParaRPr lang="en-US" dirty="0"/>
          </a:p>
          <a:p>
            <a:r>
              <a:rPr lang="en-US" dirty="0"/>
              <a:t>Much more information collected here resolve inconsistencies on other tabs</a:t>
            </a:r>
          </a:p>
          <a:p>
            <a:endParaRPr lang="en-US" dirty="0"/>
          </a:p>
          <a:p>
            <a:r>
              <a:rPr lang="en-US" dirty="0"/>
              <a:t>Triple check information here. This data is the basis for many calculations throughout the workbook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21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Survey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Target Area Number </a:t>
            </a:r>
            <a:r>
              <a:rPr lang="en-US" dirty="0"/>
              <a:t>– corresponds with the surveys collected for each target area</a:t>
            </a:r>
          </a:p>
          <a:p>
            <a:endParaRPr lang="en-US" dirty="0"/>
          </a:p>
          <a:p>
            <a:r>
              <a:rPr lang="en-US" b="1" dirty="0"/>
              <a:t>Survey Number </a:t>
            </a:r>
            <a:r>
              <a:rPr lang="en-US" dirty="0"/>
              <a:t>– corresponds with the survey number of each target area survey conducted. Added to bottom of TAS forms this year</a:t>
            </a:r>
          </a:p>
          <a:p>
            <a:endParaRPr lang="en-US" dirty="0"/>
          </a:p>
          <a:p>
            <a:r>
              <a:rPr lang="en-US" b="1" dirty="0"/>
              <a:t>LMI Breakdown </a:t>
            </a:r>
            <a:r>
              <a:rPr lang="en-US" dirty="0"/>
              <a:t>– corresponds with each survey and the number of persons that fall into each LMI bracket (30%, 50%, 80%)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LMI Persons </a:t>
            </a:r>
            <a:r>
              <a:rPr lang="en-US" dirty="0"/>
              <a:t>- total number of all LMI individuals living in the household. Typically all persons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79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Survey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Income Interval </a:t>
            </a:r>
            <a:r>
              <a:rPr lang="en-US" dirty="0"/>
              <a:t>– corresponds with the income interval checked for each TAS. Cross-reference with PCI Worksheet tab</a:t>
            </a:r>
          </a:p>
          <a:p>
            <a:endParaRPr lang="en-US" dirty="0"/>
          </a:p>
          <a:p>
            <a:r>
              <a:rPr lang="en-US" b="1" dirty="0"/>
              <a:t>Survey Number </a:t>
            </a:r>
            <a:r>
              <a:rPr lang="en-US" dirty="0"/>
              <a:t>– corresponds with the survey number of each target area survey conducted. Added to bottom of TAS forms this year</a:t>
            </a:r>
          </a:p>
          <a:p>
            <a:endParaRPr lang="en-US" dirty="0"/>
          </a:p>
          <a:p>
            <a:r>
              <a:rPr lang="en-US" b="1" dirty="0"/>
              <a:t>Total Persons in Household </a:t>
            </a:r>
            <a:r>
              <a:rPr lang="en-US" dirty="0"/>
              <a:t>– total number of all individuals living in the household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0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Survey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Female Head of Household </a:t>
            </a:r>
            <a:r>
              <a:rPr lang="en-US" dirty="0"/>
              <a:t>– Yes/No is the head of household is female</a:t>
            </a:r>
          </a:p>
          <a:p>
            <a:endParaRPr lang="en-US" dirty="0"/>
          </a:p>
          <a:p>
            <a:r>
              <a:rPr lang="en-US" b="1" dirty="0"/>
              <a:t>Number of Elderly </a:t>
            </a:r>
            <a:r>
              <a:rPr lang="en-US" dirty="0"/>
              <a:t>– total number of elderly persons (62+) in each household surveyed</a:t>
            </a:r>
          </a:p>
          <a:p>
            <a:endParaRPr lang="en-US" dirty="0"/>
          </a:p>
          <a:p>
            <a:r>
              <a:rPr lang="en-US" b="1" dirty="0"/>
              <a:t>Number of Disabled </a:t>
            </a:r>
            <a:r>
              <a:rPr lang="en-US" dirty="0"/>
              <a:t>– total number of persons with a disability in each household surveyed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application in </a:t>
            </a:r>
            <a:r>
              <a:rPr lang="en-US" dirty="0" err="1"/>
              <a:t>SmartSimple</a:t>
            </a:r>
            <a:endParaRPr lang="en-US" dirty="0"/>
          </a:p>
          <a:p>
            <a:r>
              <a:rPr lang="en-US" dirty="0"/>
              <a:t>Working on application now</a:t>
            </a:r>
          </a:p>
          <a:p>
            <a:r>
              <a:rPr lang="en-US" dirty="0"/>
              <a:t>Jurisdiction calculations are in Excel again</a:t>
            </a:r>
          </a:p>
          <a:p>
            <a:r>
              <a:rPr lang="en-US" dirty="0"/>
              <a:t>Use this and the Application Notices (to be published in the coming weeks) as a guide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NOTE: If any information is inconsistent, the information in the Application Notices will supersede.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18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 anchor="ctr">
            <a:normAutofit/>
          </a:bodyPr>
          <a:lstStyle/>
          <a:p>
            <a:r>
              <a:rPr lang="en-US" dirty="0"/>
              <a:t>Map Survey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4"/>
            <a:ext cx="8839200" cy="4958462"/>
          </a:xfrm>
        </p:spPr>
        <p:txBody>
          <a:bodyPr>
            <a:normAutofit/>
          </a:bodyPr>
          <a:lstStyle/>
          <a:p>
            <a:r>
              <a:rPr lang="en-US" b="1" dirty="0"/>
              <a:t>Racial Breakdown </a:t>
            </a:r>
            <a:r>
              <a:rPr lang="en-US" dirty="0"/>
              <a:t>– corresponds to the number of persons in each racial category in each household surveyed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A809481-8200-2F61-07FD-BBA6A8E47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591007"/>
              </p:ext>
            </p:extLst>
          </p:nvPr>
        </p:nvGraphicFramePr>
        <p:xfrm>
          <a:off x="609600" y="2590800"/>
          <a:ext cx="6553200" cy="3185500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2611670371"/>
                    </a:ext>
                  </a:extLst>
                </a:gridCol>
              </a:tblGrid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White/Caucasian</a:t>
                      </a:r>
                      <a:endParaRPr lang="en-US" sz="1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89991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African-American/Black</a:t>
                      </a:r>
                      <a:endParaRPr lang="en-US" sz="1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223346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Asian</a:t>
                      </a:r>
                      <a:endParaRPr lang="en-US" sz="1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205734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 American Indian/Alaskan Native</a:t>
                      </a:r>
                      <a:endParaRPr lang="en-US" sz="1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047878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 Native Hawaiian/Other Pacific Islander</a:t>
                      </a:r>
                      <a:endParaRPr lang="en-US" sz="1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95832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 American Indian/Alaskan Native &amp; Caucasian</a:t>
                      </a:r>
                      <a:endParaRPr lang="en-US" sz="1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541067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 American Indian/Alaskan Native &amp; African American/Black</a:t>
                      </a:r>
                      <a:endParaRPr lang="en-US" sz="1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256725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8. Asian &amp; White/Caucasian</a:t>
                      </a:r>
                      <a:endParaRPr lang="en-US" sz="1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104557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9. African American/Black &amp; White/Caucasian</a:t>
                      </a:r>
                      <a:endParaRPr lang="en-US" sz="1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604911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10. Other Multi-Racial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Hispanic</a:t>
                      </a:r>
                    </a:p>
                  </a:txBody>
                  <a:tcPr marL="16798" marR="16798" marT="16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9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8749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80A8-40E9-0D70-788B-0ECC7E48B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Application Documents</a:t>
            </a:r>
          </a:p>
        </p:txBody>
      </p:sp>
    </p:spTree>
    <p:extLst>
      <p:ext uri="{BB962C8B-B14F-4D97-AF65-F5344CB8AC3E}">
        <p14:creationId xmlns:p14="http://schemas.microsoft.com/office/powerpoint/2010/main" val="2392004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Questions – Water and Sewer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questions inform Project Need scoring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a question does not apply to the project (such as failing septic tanks), an answer does not need to be provided. Scores will not be affected.</a:t>
            </a:r>
          </a:p>
          <a:p>
            <a:endParaRPr lang="en-US" dirty="0"/>
          </a:p>
          <a:p>
            <a:r>
              <a:rPr lang="en-US" dirty="0"/>
              <a:t>Multiple scores may be calculated,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the highest score will be applied.</a:t>
            </a:r>
          </a:p>
          <a:p>
            <a:endParaRPr lang="en-US" dirty="0"/>
          </a:p>
          <a:p>
            <a:r>
              <a:rPr lang="en-US" dirty="0"/>
              <a:t>Water Loss or I/I projects are not eligible for the Quality and Operations score</a:t>
            </a:r>
          </a:p>
          <a:p>
            <a:endParaRPr lang="en-US" dirty="0"/>
          </a:p>
          <a:p>
            <a:r>
              <a:rPr lang="en-US" dirty="0"/>
              <a:t>Include documentation as verification for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02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CDBG Anti-displacement Plan is a separate document </a:t>
            </a:r>
          </a:p>
          <a:p>
            <a:endParaRPr lang="en-US" dirty="0"/>
          </a:p>
          <a:p>
            <a:r>
              <a:rPr lang="en-US" dirty="0"/>
              <a:t>2025 Budget Template</a:t>
            </a:r>
          </a:p>
          <a:p>
            <a:pPr lvl="1"/>
            <a:r>
              <a:rPr lang="en-US" dirty="0"/>
              <a:t>Equipment $5,000+ goes in Capital Purchase</a:t>
            </a:r>
          </a:p>
          <a:p>
            <a:pPr lvl="1"/>
            <a:r>
              <a:rPr lang="en-US" dirty="0"/>
              <a:t>Equipment under $5,000 goes in Other Non-Personnel</a:t>
            </a:r>
          </a:p>
          <a:p>
            <a:pPr lvl="1"/>
            <a:r>
              <a:rPr lang="en-US" dirty="0"/>
              <a:t>Permit costs should go in Other Non-Personnel</a:t>
            </a:r>
          </a:p>
          <a:p>
            <a:pPr lvl="1"/>
            <a:r>
              <a:rPr lang="en-US" dirty="0"/>
              <a:t>Remember to include costs on Budget Detail tab</a:t>
            </a:r>
          </a:p>
          <a:p>
            <a:pPr lvl="1"/>
            <a:r>
              <a:rPr lang="en-US" dirty="0"/>
              <a:t>Include Phase 1 ESA cost in Other Professional Fees tab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37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Procurement letters</a:t>
            </a:r>
          </a:p>
          <a:p>
            <a:pPr lvl="1"/>
            <a:r>
              <a:rPr lang="en-US" dirty="0"/>
              <a:t>Use up-to-date letters</a:t>
            </a:r>
          </a:p>
          <a:p>
            <a:pPr lvl="1"/>
            <a:r>
              <a:rPr lang="en-US" dirty="0"/>
              <a:t>Send to firms with a reasonable expectation to do the work</a:t>
            </a:r>
          </a:p>
          <a:p>
            <a:pPr lvl="1"/>
            <a:r>
              <a:rPr lang="en-US" dirty="0"/>
              <a:t>Send to at least 3 firms</a:t>
            </a:r>
          </a:p>
          <a:p>
            <a:pPr lvl="1"/>
            <a:endParaRPr lang="en-US" dirty="0"/>
          </a:p>
          <a:p>
            <a:r>
              <a:rPr lang="en-US" dirty="0"/>
              <a:t>Jurisdiction maps</a:t>
            </a:r>
          </a:p>
          <a:p>
            <a:pPr lvl="1"/>
            <a:r>
              <a:rPr lang="en-US" dirty="0"/>
              <a:t>Must show project location (similar to ERR maps)</a:t>
            </a:r>
          </a:p>
          <a:p>
            <a:pPr lvl="1"/>
            <a:r>
              <a:rPr lang="en-US" dirty="0"/>
              <a:t>Must show target areas</a:t>
            </a:r>
          </a:p>
          <a:p>
            <a:pPr lvl="1"/>
            <a:r>
              <a:rPr lang="en-US" dirty="0"/>
              <a:t>Show jurisdictional boundaries</a:t>
            </a:r>
          </a:p>
          <a:p>
            <a:endParaRPr lang="en-US" dirty="0"/>
          </a:p>
          <a:p>
            <a:r>
              <a:rPr lang="en-US" dirty="0"/>
              <a:t>Minority Concentration maps</a:t>
            </a:r>
          </a:p>
          <a:p>
            <a:pPr lvl="1"/>
            <a:r>
              <a:rPr lang="en-US" dirty="0"/>
              <a:t>Not needed for water/sewer system-wide projects if system generally aligns with jurisdictional boundaries</a:t>
            </a:r>
          </a:p>
          <a:p>
            <a:pPr lvl="1"/>
            <a:r>
              <a:rPr lang="en-US" dirty="0"/>
              <a:t>Show project location</a:t>
            </a:r>
          </a:p>
          <a:p>
            <a:pPr lvl="1"/>
            <a:r>
              <a:rPr lang="en-US" dirty="0"/>
              <a:t>Must include all non-white populations</a:t>
            </a:r>
          </a:p>
        </p:txBody>
      </p:sp>
    </p:spTree>
    <p:extLst>
      <p:ext uri="{BB962C8B-B14F-4D97-AF65-F5344CB8AC3E}">
        <p14:creationId xmlns:p14="http://schemas.microsoft.com/office/powerpoint/2010/main" val="9259710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801B-2CF0-49DB-9D8B-54971E5B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Concentration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E897-93EB-4CC1-9E98-156CBF1E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https://www.policymap.com/newmaps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67088-21CA-42D1-A586-7C2D5899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16097"/>
            <a:ext cx="8546740" cy="41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112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ED5A-2C27-494B-9734-0A757598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Concentration Map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C4D9CE-C101-4E51-B69D-DAD2D40300E5}"/>
              </a:ext>
            </a:extLst>
          </p:cNvPr>
          <p:cNvGrpSpPr/>
          <p:nvPr/>
        </p:nvGrpSpPr>
        <p:grpSpPr>
          <a:xfrm>
            <a:off x="210386" y="1752600"/>
            <a:ext cx="8781214" cy="4292122"/>
            <a:chOff x="206887" y="1371600"/>
            <a:chExt cx="8781214" cy="42921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8285FD-C40E-4F6B-B043-1685E553C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887" y="1371600"/>
              <a:ext cx="8781214" cy="4292122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79A22FC-48DC-4F8F-AF08-C6622BAD0231}"/>
                </a:ext>
              </a:extLst>
            </p:cNvPr>
            <p:cNvSpPr/>
            <p:nvPr/>
          </p:nvSpPr>
          <p:spPr>
            <a:xfrm>
              <a:off x="1143000" y="1752600"/>
              <a:ext cx="762000" cy="381000"/>
            </a:xfrm>
            <a:prstGeom prst="ellipse">
              <a:avLst/>
            </a:prstGeom>
            <a:noFill/>
            <a:ln>
              <a:solidFill>
                <a:srgbClr val="FF0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106ACD7-14D0-4026-BAAB-AAE1DD7ABBFD}"/>
                </a:ext>
              </a:extLst>
            </p:cNvPr>
            <p:cNvSpPr/>
            <p:nvPr/>
          </p:nvSpPr>
          <p:spPr>
            <a:xfrm>
              <a:off x="206887" y="2222146"/>
              <a:ext cx="1012313" cy="444854"/>
            </a:xfrm>
            <a:prstGeom prst="ellipse">
              <a:avLst/>
            </a:prstGeom>
            <a:noFill/>
            <a:ln>
              <a:solidFill>
                <a:srgbClr val="FF0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4300AB-E0B4-4970-AAB4-8FC8B88213EA}"/>
                </a:ext>
              </a:extLst>
            </p:cNvPr>
            <p:cNvSpPr/>
            <p:nvPr/>
          </p:nvSpPr>
          <p:spPr>
            <a:xfrm>
              <a:off x="1676400" y="2387364"/>
              <a:ext cx="762000" cy="381000"/>
            </a:xfrm>
            <a:prstGeom prst="ellipse">
              <a:avLst/>
            </a:prstGeom>
            <a:noFill/>
            <a:ln>
              <a:solidFill>
                <a:srgbClr val="FF0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D375C9-2A3C-44DA-9443-F0E3F71E2CAE}"/>
                </a:ext>
              </a:extLst>
            </p:cNvPr>
            <p:cNvSpPr/>
            <p:nvPr/>
          </p:nvSpPr>
          <p:spPr>
            <a:xfrm>
              <a:off x="3352800" y="2412646"/>
              <a:ext cx="762000" cy="381000"/>
            </a:xfrm>
            <a:prstGeom prst="ellipse">
              <a:avLst/>
            </a:prstGeom>
            <a:noFill/>
            <a:ln>
              <a:solidFill>
                <a:srgbClr val="FF0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88DAE3-78AA-426A-AF2D-1731ADF4B132}"/>
                </a:ext>
              </a:extLst>
            </p:cNvPr>
            <p:cNvSpPr txBox="1"/>
            <p:nvPr/>
          </p:nvSpPr>
          <p:spPr>
            <a:xfrm>
              <a:off x="1676400" y="147938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4FA0A0-4C2A-4151-B96C-7C3FA400E483}"/>
                </a:ext>
              </a:extLst>
            </p:cNvPr>
            <p:cNvSpPr txBox="1"/>
            <p:nvPr/>
          </p:nvSpPr>
          <p:spPr>
            <a:xfrm>
              <a:off x="984944" y="2564414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271A42-72CA-41E3-8AF7-B40A0D9DC566}"/>
                </a:ext>
              </a:extLst>
            </p:cNvPr>
            <p:cNvSpPr txBox="1"/>
            <p:nvPr/>
          </p:nvSpPr>
          <p:spPr>
            <a:xfrm>
              <a:off x="2280344" y="264858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FEF4FD-1A11-4E81-925E-92CF522B6681}"/>
                </a:ext>
              </a:extLst>
            </p:cNvPr>
            <p:cNvSpPr txBox="1"/>
            <p:nvPr/>
          </p:nvSpPr>
          <p:spPr>
            <a:xfrm>
              <a:off x="4017573" y="220269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2C51E03-4A86-490B-A67B-FA5D5F36D2AE}"/>
              </a:ext>
            </a:extLst>
          </p:cNvPr>
          <p:cNvSpPr txBox="1"/>
          <p:nvPr/>
        </p:nvSpPr>
        <p:spPr>
          <a:xfrm>
            <a:off x="152400" y="1114738"/>
            <a:ext cx="740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Non-White population under Demographics</a:t>
            </a:r>
          </a:p>
        </p:txBody>
      </p:sp>
    </p:spTree>
    <p:extLst>
      <p:ext uri="{BB962C8B-B14F-4D97-AF65-F5344CB8AC3E}">
        <p14:creationId xmlns:p14="http://schemas.microsoft.com/office/powerpoint/2010/main" val="35068311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99A0-A13C-4798-9EA6-E36DDFEC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Concentration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FC5F-28D4-4A30-B614-0F3C1AA1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7"/>
            <a:ext cx="8839200" cy="825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Zoom to the appropriate level for the application or use the search bar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AF6B1-205D-43C9-B6A5-9E98E3C93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4" y="1905001"/>
            <a:ext cx="8569455" cy="41909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E885088-9C77-49EF-BFC5-87D49F1F4AA7}"/>
              </a:ext>
            </a:extLst>
          </p:cNvPr>
          <p:cNvSpPr/>
          <p:nvPr/>
        </p:nvSpPr>
        <p:spPr>
          <a:xfrm>
            <a:off x="2133600" y="1911927"/>
            <a:ext cx="4191000" cy="526473"/>
          </a:xfrm>
          <a:prstGeom prst="ellipse">
            <a:avLst/>
          </a:prstGeom>
          <a:noFill/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5A2AFE-8893-46EE-AEB9-595F0A7006C1}"/>
              </a:ext>
            </a:extLst>
          </p:cNvPr>
          <p:cNvSpPr/>
          <p:nvPr/>
        </p:nvSpPr>
        <p:spPr>
          <a:xfrm>
            <a:off x="8493256" y="5345543"/>
            <a:ext cx="381000" cy="750457"/>
          </a:xfrm>
          <a:prstGeom prst="ellipse">
            <a:avLst/>
          </a:prstGeom>
          <a:noFill/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14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D8C3-8846-4DF1-A67B-942A1522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Concentration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D5299-38E8-457B-B843-66E34AD15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2999"/>
            <a:ext cx="8839200" cy="974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the most granular level of geography </a:t>
            </a:r>
          </a:p>
          <a:p>
            <a:pPr marL="0" indent="0">
              <a:buNone/>
            </a:pPr>
            <a:r>
              <a:rPr lang="en-US" sz="1800" dirty="0"/>
              <a:t>(Block group for SJ or MJ One County)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A012B-2665-4A70-9EAB-FCEF6EFA1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382000" cy="410136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EC7AF20-3404-453C-935E-AE79DD9E77D2}"/>
              </a:ext>
            </a:extLst>
          </p:cNvPr>
          <p:cNvSpPr/>
          <p:nvPr/>
        </p:nvSpPr>
        <p:spPr>
          <a:xfrm>
            <a:off x="533400" y="4343401"/>
            <a:ext cx="1066800" cy="304800"/>
          </a:xfrm>
          <a:prstGeom prst="ellipse">
            <a:avLst/>
          </a:prstGeom>
          <a:noFill/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826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Utility Letters</a:t>
            </a:r>
          </a:p>
          <a:p>
            <a:pPr lvl="1"/>
            <a:r>
              <a:rPr lang="en-US" dirty="0"/>
              <a:t>Must be filled out and signed by the Utility Manager</a:t>
            </a:r>
          </a:p>
          <a:p>
            <a:pPr lvl="2"/>
            <a:r>
              <a:rPr lang="en-US" dirty="0"/>
              <a:t>Even if system is owned by the city, the utility manager needs to sign</a:t>
            </a:r>
          </a:p>
          <a:p>
            <a:pPr lvl="1"/>
            <a:r>
              <a:rPr lang="en-US" dirty="0"/>
              <a:t>Still base the rates on 5,000 gallons of water/wastewater</a:t>
            </a:r>
          </a:p>
          <a:p>
            <a:pPr lvl="1"/>
            <a:r>
              <a:rPr lang="en-US" dirty="0"/>
              <a:t>Include taxes and fees where applicable</a:t>
            </a:r>
          </a:p>
          <a:p>
            <a:pPr lvl="1"/>
            <a:endParaRPr lang="en-US" dirty="0"/>
          </a:p>
          <a:p>
            <a:r>
              <a:rPr lang="en-US" dirty="0"/>
              <a:t>Rate structure must be included</a:t>
            </a:r>
          </a:p>
          <a:p>
            <a:pPr lvl="1"/>
            <a:r>
              <a:rPr lang="en-US" dirty="0"/>
              <a:t>Show rate structure in a way we can verify the calculation</a:t>
            </a:r>
          </a:p>
          <a:p>
            <a:pPr lvl="1"/>
            <a:r>
              <a:rPr lang="en-US" dirty="0"/>
              <a:t>Rate structures in audits are usually a good format</a:t>
            </a:r>
          </a:p>
          <a:p>
            <a:pPr lvl="1"/>
            <a:r>
              <a:rPr lang="en-US" dirty="0"/>
              <a:t>Do not use combined rates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Resolutions must be passed prior to submission</a:t>
            </a:r>
          </a:p>
          <a:p>
            <a:pPr lvl="1"/>
            <a:r>
              <a:rPr lang="en-US" dirty="0"/>
              <a:t>Avoid exact match amounts if able</a:t>
            </a:r>
          </a:p>
          <a:p>
            <a:pPr lvl="1"/>
            <a:r>
              <a:rPr lang="en-US" dirty="0"/>
              <a:t>Make sure language is up to date</a:t>
            </a:r>
          </a:p>
          <a:p>
            <a:pPr marL="457200" lvl="1" indent="0">
              <a:buNone/>
            </a:pPr>
            <a:endParaRPr lang="en-US" dirty="0"/>
          </a:p>
          <a:p>
            <a:pPr marL="225425" indent="-225425">
              <a:buNone/>
            </a:pPr>
            <a:r>
              <a:rPr lang="en-US" b="1" dirty="0"/>
              <a:t>* Applications without executed resolutions will not be accepted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5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1162-F9D3-62B8-EAA0-8387B4B87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SmartSimple</a:t>
            </a:r>
            <a:r>
              <a:rPr lang="en-US" dirty="0"/>
              <a:t> </a:t>
            </a:r>
            <a:r>
              <a:rPr lang="en-US" dirty="0" err="1"/>
              <a:t>Applicaiton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724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C408-9F6B-44FC-A911-76168FD5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Structure Sample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7D7517-7A31-4C36-AFA7-D1D6B2E268DB}"/>
              </a:ext>
            </a:extLst>
          </p:cNvPr>
          <p:cNvSpPr/>
          <p:nvPr/>
        </p:nvSpPr>
        <p:spPr>
          <a:xfrm>
            <a:off x="3276600" y="1295400"/>
            <a:ext cx="2590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51D827-1131-4438-B469-C866DBB9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57" y="1003303"/>
            <a:ext cx="7389285" cy="58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504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1 advertisement for the application meeting, at least 14 days before the meeting</a:t>
            </a:r>
          </a:p>
          <a:p>
            <a:endParaRPr lang="en-US" dirty="0"/>
          </a:p>
          <a:p>
            <a:r>
              <a:rPr lang="en-US" dirty="0"/>
              <a:t>Should be a display ad (stands out)</a:t>
            </a:r>
          </a:p>
          <a:p>
            <a:pPr lvl="1"/>
            <a:r>
              <a:rPr lang="en-US" dirty="0"/>
              <a:t>Submit a copy of the ad. Affidavits do not take the place of the ad</a:t>
            </a:r>
          </a:p>
          <a:p>
            <a:endParaRPr lang="en-US" dirty="0"/>
          </a:p>
          <a:p>
            <a:r>
              <a:rPr lang="en-US" dirty="0"/>
              <a:t>Should be in the legal section if possible</a:t>
            </a:r>
          </a:p>
          <a:p>
            <a:endParaRPr lang="en-US" dirty="0"/>
          </a:p>
          <a:p>
            <a:r>
              <a:rPr lang="en-US" dirty="0"/>
              <a:t>Include statement of non-discrimination</a:t>
            </a:r>
          </a:p>
          <a:p>
            <a:endParaRPr lang="en-US" dirty="0"/>
          </a:p>
          <a:p>
            <a:r>
              <a:rPr lang="en-US" dirty="0"/>
              <a:t>Must be able to document other methods of outreach and notice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167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following must be presented at a minimum</a:t>
            </a:r>
          </a:p>
          <a:p>
            <a:pPr lvl="1"/>
            <a:r>
              <a:rPr lang="en-US" dirty="0"/>
              <a:t>CDBG National Objectives</a:t>
            </a:r>
          </a:p>
          <a:p>
            <a:pPr lvl="1"/>
            <a:r>
              <a:rPr lang="en-US" dirty="0"/>
              <a:t>Eligible project categories</a:t>
            </a:r>
          </a:p>
          <a:p>
            <a:pPr lvl="1"/>
            <a:r>
              <a:rPr lang="en-US" dirty="0"/>
              <a:t>Funding maximum for construction and non-construction projects</a:t>
            </a:r>
          </a:p>
          <a:p>
            <a:pPr lvl="1"/>
            <a:r>
              <a:rPr lang="en-US" dirty="0"/>
              <a:t>Minimum match requirement of the local government</a:t>
            </a:r>
          </a:p>
          <a:p>
            <a:pPr lvl="1"/>
            <a:r>
              <a:rPr lang="en-US" dirty="0"/>
              <a:t>Any projects that local governments is considering for application</a:t>
            </a:r>
          </a:p>
          <a:p>
            <a:pPr lvl="1"/>
            <a:r>
              <a:rPr lang="en-US" dirty="0"/>
              <a:t>A request for feedback from the public</a:t>
            </a:r>
          </a:p>
          <a:p>
            <a:pPr lvl="1"/>
            <a:r>
              <a:rPr lang="en-US" dirty="0"/>
              <a:t>A request for any additional project considerations from the public</a:t>
            </a:r>
          </a:p>
          <a:p>
            <a:pPr lvl="1"/>
            <a:r>
              <a:rPr lang="en-US" dirty="0"/>
              <a:t>Ample time for the public to voice any other concerns or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367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meetings are required to be in-person</a:t>
            </a:r>
          </a:p>
          <a:p>
            <a:pPr lvl="1"/>
            <a:r>
              <a:rPr lang="en-US" dirty="0"/>
              <a:t>May also stream broadcast virtual</a:t>
            </a:r>
          </a:p>
          <a:p>
            <a:pPr lvl="1"/>
            <a:endParaRPr lang="en-US" dirty="0"/>
          </a:p>
          <a:p>
            <a:r>
              <a:rPr lang="en-US" dirty="0"/>
              <a:t>Make sure at least one person from the community attends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Schedule to maximize participation</a:t>
            </a:r>
          </a:p>
          <a:p>
            <a:endParaRPr lang="en-US" dirty="0"/>
          </a:p>
          <a:p>
            <a:r>
              <a:rPr lang="en-US" dirty="0"/>
              <a:t>Minutes</a:t>
            </a:r>
          </a:p>
          <a:p>
            <a:pPr lvl="1"/>
            <a:r>
              <a:rPr lang="en-US" dirty="0"/>
              <a:t>You must document feedback in the minutes</a:t>
            </a:r>
          </a:p>
          <a:p>
            <a:pPr lvl="1"/>
            <a:r>
              <a:rPr lang="en-US" dirty="0"/>
              <a:t>Should be thorough and address all the minimum requirements that are presented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984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30CD-83AE-8F89-8B0F-F49FF97BB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486468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Public Meeting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1147763" indent="-457200">
              <a:buFont typeface="+mj-lt"/>
              <a:buAutoNum type="arabicPeriod"/>
            </a:pPr>
            <a:r>
              <a:rPr lang="en-US" dirty="0"/>
              <a:t>Professional Services Procurement</a:t>
            </a:r>
          </a:p>
          <a:p>
            <a:pPr marL="914400" indent="-457200">
              <a:buFont typeface="+mj-lt"/>
              <a:buAutoNum type="arabicPeriod"/>
            </a:pPr>
            <a:endParaRPr lang="en-US" dirty="0"/>
          </a:p>
          <a:p>
            <a:pPr marL="1828800" indent="-457200">
              <a:buFont typeface="+mj-lt"/>
              <a:buAutoNum type="arabicPeriod"/>
            </a:pPr>
            <a:r>
              <a:rPr lang="en-US" dirty="0"/>
              <a:t>Project development and cost estimate</a:t>
            </a:r>
          </a:p>
          <a:p>
            <a:pPr marL="1371600" indent="-457200">
              <a:buFont typeface="+mj-lt"/>
              <a:buAutoNum type="arabicPeriod"/>
            </a:pPr>
            <a:endParaRPr lang="en-US" dirty="0"/>
          </a:p>
          <a:p>
            <a:pPr marL="2519363" indent="-457200">
              <a:buFont typeface="+mj-lt"/>
              <a:buAutoNum type="arabicPeriod"/>
            </a:pPr>
            <a:r>
              <a:rPr lang="en-US" dirty="0"/>
              <a:t>Execution of resolution</a:t>
            </a:r>
          </a:p>
          <a:p>
            <a:pPr marL="1828800" indent="-457200">
              <a:buFont typeface="+mj-lt"/>
              <a:buAutoNum type="arabicPeriod"/>
            </a:pPr>
            <a:endParaRPr lang="en-US" dirty="0"/>
          </a:p>
          <a:p>
            <a:pPr marL="3200400" indent="-457200">
              <a:buFont typeface="+mj-lt"/>
              <a:buAutoNum type="arabicPeriod"/>
            </a:pPr>
            <a:r>
              <a:rPr lang="en-US" dirty="0"/>
              <a:t>Submission of application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81000" y="1639465"/>
            <a:ext cx="381000" cy="609600"/>
            <a:chOff x="432547" y="1648968"/>
            <a:chExt cx="381000" cy="60960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432547" y="2258568"/>
              <a:ext cx="381000" cy="0"/>
            </a:xfrm>
            <a:prstGeom prst="straightConnector1">
              <a:avLst/>
            </a:prstGeom>
            <a:ln w="25400">
              <a:solidFill>
                <a:srgbClr val="FF0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2547" y="1648968"/>
              <a:ext cx="0" cy="609600"/>
            </a:xfrm>
            <a:prstGeom prst="line">
              <a:avLst/>
            </a:prstGeom>
            <a:ln w="25400">
              <a:solidFill>
                <a:srgbClr val="FF0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066800" y="2514600"/>
            <a:ext cx="381000" cy="609600"/>
            <a:chOff x="432547" y="1648968"/>
            <a:chExt cx="381000" cy="60960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32547" y="2258568"/>
              <a:ext cx="381000" cy="0"/>
            </a:xfrm>
            <a:prstGeom prst="straightConnector1">
              <a:avLst/>
            </a:prstGeom>
            <a:ln w="25400">
              <a:solidFill>
                <a:srgbClr val="FF0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32547" y="1648968"/>
              <a:ext cx="0" cy="609600"/>
            </a:xfrm>
            <a:prstGeom prst="line">
              <a:avLst/>
            </a:prstGeom>
            <a:ln w="25400">
              <a:solidFill>
                <a:srgbClr val="FF0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752600" y="3429000"/>
            <a:ext cx="381000" cy="609600"/>
            <a:chOff x="432547" y="1648968"/>
            <a:chExt cx="381000" cy="60960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32547" y="2258568"/>
              <a:ext cx="381000" cy="0"/>
            </a:xfrm>
            <a:prstGeom prst="straightConnector1">
              <a:avLst/>
            </a:prstGeom>
            <a:ln w="25400">
              <a:solidFill>
                <a:srgbClr val="FF0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2547" y="1648968"/>
              <a:ext cx="0" cy="609600"/>
            </a:xfrm>
            <a:prstGeom prst="line">
              <a:avLst/>
            </a:prstGeom>
            <a:ln w="25400">
              <a:solidFill>
                <a:srgbClr val="FF0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438400" y="4267200"/>
            <a:ext cx="381000" cy="609600"/>
            <a:chOff x="432547" y="1648968"/>
            <a:chExt cx="381000" cy="60960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432547" y="2258568"/>
              <a:ext cx="381000" cy="0"/>
            </a:xfrm>
            <a:prstGeom prst="straightConnector1">
              <a:avLst/>
            </a:prstGeom>
            <a:ln w="25400">
              <a:solidFill>
                <a:srgbClr val="FF0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32547" y="1648968"/>
              <a:ext cx="0" cy="609600"/>
            </a:xfrm>
            <a:prstGeom prst="line">
              <a:avLst/>
            </a:prstGeom>
            <a:ln w="25400">
              <a:solidFill>
                <a:srgbClr val="FF0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75072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EB91-02CF-49F7-8D72-077B6830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Ability to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DAAD-85B7-45AA-8A51-84EFF5707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Updated annually</a:t>
            </a:r>
          </a:p>
          <a:p>
            <a:endParaRPr lang="en-US" dirty="0"/>
          </a:p>
          <a:p>
            <a:r>
              <a:rPr lang="en-US" dirty="0"/>
              <a:t>Match rates still 10-30%; </a:t>
            </a:r>
          </a:p>
          <a:p>
            <a:pPr lvl="1"/>
            <a:r>
              <a:rPr lang="en-US" dirty="0"/>
              <a:t>4% </a:t>
            </a:r>
            <a:r>
              <a:rPr lang="en-US" dirty="0" err="1"/>
              <a:t>ThreeStar</a:t>
            </a:r>
            <a:r>
              <a:rPr lang="en-US" dirty="0"/>
              <a:t> reduction</a:t>
            </a:r>
          </a:p>
          <a:p>
            <a:pPr lvl="1"/>
            <a:endParaRPr lang="en-US" dirty="0"/>
          </a:p>
          <a:p>
            <a:r>
              <a:rPr lang="en-US" dirty="0"/>
              <a:t>Data factors:</a:t>
            </a:r>
          </a:p>
          <a:p>
            <a:pPr lvl="1"/>
            <a:r>
              <a:rPr lang="en-US" dirty="0"/>
              <a:t>Median household income</a:t>
            </a:r>
          </a:p>
          <a:p>
            <a:pPr lvl="1"/>
            <a:r>
              <a:rPr lang="en-US" dirty="0"/>
              <a:t>Poverty rate </a:t>
            </a:r>
          </a:p>
          <a:p>
            <a:pPr lvl="1"/>
            <a:r>
              <a:rPr lang="en-US" dirty="0"/>
              <a:t>Food stamp dependence</a:t>
            </a:r>
          </a:p>
          <a:p>
            <a:pPr lvl="1"/>
            <a:r>
              <a:rPr lang="en-US" dirty="0"/>
              <a:t>Unemployment rate</a:t>
            </a:r>
          </a:p>
        </p:txBody>
      </p:sp>
    </p:spTree>
    <p:extLst>
      <p:ext uri="{BB962C8B-B14F-4D97-AF65-F5344CB8AC3E}">
        <p14:creationId xmlns:p14="http://schemas.microsoft.com/office/powerpoint/2010/main" val="28513474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03C95A-4C23-4E9A-9699-D03EB977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93797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Water and Sewer Systems</a:t>
            </a:r>
          </a:p>
          <a:p>
            <a:r>
              <a:rPr lang="en-US" dirty="0"/>
              <a:t>Water and Sewer System projects are only eligible for systems with 2,500 or fewer residential connections</a:t>
            </a:r>
          </a:p>
          <a:p>
            <a:endParaRPr lang="en-US" dirty="0"/>
          </a:p>
          <a:p>
            <a:r>
              <a:rPr lang="en-US" dirty="0"/>
              <a:t>Still no large systems</a:t>
            </a:r>
          </a:p>
          <a:p>
            <a:endParaRPr lang="en-US" dirty="0"/>
          </a:p>
          <a:p>
            <a:r>
              <a:rPr lang="en-US" dirty="0"/>
              <a:t>Number of connections will be collected in online applications and additional questions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343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Public Health and Safety</a:t>
            </a:r>
            <a:endParaRPr lang="en-US" b="1" u="sng" dirty="0"/>
          </a:p>
          <a:p>
            <a:r>
              <a:rPr lang="en-US" dirty="0"/>
              <a:t>No loose equipment (kitchen sink projects)</a:t>
            </a:r>
          </a:p>
          <a:p>
            <a:endParaRPr lang="en-US" dirty="0"/>
          </a:p>
          <a:p>
            <a:r>
              <a:rPr lang="en-US" dirty="0"/>
              <a:t>Applications with smaller equipment must be concise and compelling</a:t>
            </a:r>
          </a:p>
          <a:p>
            <a:pPr lvl="1"/>
            <a:r>
              <a:rPr lang="en-US" dirty="0"/>
              <a:t>SCBA system replacement</a:t>
            </a:r>
          </a:p>
          <a:p>
            <a:pPr lvl="1"/>
            <a:r>
              <a:rPr lang="en-US" dirty="0"/>
              <a:t>Complete turnout gear replacement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 backup or reserve equipment</a:t>
            </a:r>
          </a:p>
          <a:p>
            <a:endParaRPr lang="en-US" dirty="0"/>
          </a:p>
          <a:p>
            <a:r>
              <a:rPr lang="en-US" dirty="0"/>
              <a:t>We will prioritize large non-construction purchases like fire trucks and ambulances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23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Public Health and Safety</a:t>
            </a:r>
            <a:endParaRPr lang="en-US" dirty="0"/>
          </a:p>
          <a:p>
            <a:r>
              <a:rPr lang="en-US" dirty="0"/>
              <a:t>Use numbers whenever possible </a:t>
            </a:r>
          </a:p>
          <a:p>
            <a:r>
              <a:rPr lang="en-US" dirty="0"/>
              <a:t>Use 2-3 years of calls and amount of loss</a:t>
            </a:r>
          </a:p>
          <a:p>
            <a:r>
              <a:rPr lang="en-US" dirty="0"/>
              <a:t>Insurance savings for a home should be based on a $150,000 house</a:t>
            </a:r>
          </a:p>
          <a:p>
            <a:r>
              <a:rPr lang="en-US" dirty="0"/>
              <a:t>Provide detail to separate an application from the pack </a:t>
            </a:r>
          </a:p>
          <a:p>
            <a:pPr lvl="1"/>
            <a:r>
              <a:rPr lang="en-US" dirty="0"/>
              <a:t>Number of calls, </a:t>
            </a:r>
          </a:p>
          <a:p>
            <a:pPr lvl="1"/>
            <a:r>
              <a:rPr lang="en-US" dirty="0"/>
              <a:t>Property loss, </a:t>
            </a:r>
          </a:p>
          <a:p>
            <a:pPr lvl="1"/>
            <a:r>
              <a:rPr lang="en-US" dirty="0"/>
              <a:t>ISO improvement, </a:t>
            </a:r>
          </a:p>
          <a:p>
            <a:pPr lvl="1"/>
            <a:r>
              <a:rPr lang="en-US" dirty="0"/>
              <a:t>Age of truck</a:t>
            </a:r>
          </a:p>
          <a:p>
            <a:pPr lvl="1"/>
            <a:r>
              <a:rPr lang="en-US" dirty="0"/>
              <a:t>Maintenance records (not regularly scheduled)</a:t>
            </a:r>
          </a:p>
          <a:p>
            <a:pPr lvl="1"/>
            <a:r>
              <a:rPr lang="en-US" dirty="0"/>
              <a:t>Photographs showing condition</a:t>
            </a:r>
          </a:p>
          <a:p>
            <a:pPr lvl="1"/>
            <a:r>
              <a:rPr lang="en-US" dirty="0"/>
              <a:t>DON’T ASSUME WE KNOW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1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E164-CA16-3E61-E1B0-B67BD0E6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Application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89FA-4582-7D0B-C01E-1BF44B59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Applicant Community</a:t>
            </a:r>
          </a:p>
          <a:p>
            <a:r>
              <a:rPr lang="en-US" dirty="0"/>
              <a:t>Project Title</a:t>
            </a:r>
          </a:p>
          <a:p>
            <a:r>
              <a:rPr lang="en-US" dirty="0"/>
              <a:t>Project Type</a:t>
            </a:r>
          </a:p>
          <a:p>
            <a:r>
              <a:rPr lang="en-US" dirty="0"/>
              <a:t>Project Sub-Type (if applicable)</a:t>
            </a:r>
          </a:p>
          <a:p>
            <a:r>
              <a:rPr lang="en-US" dirty="0"/>
              <a:t>National Objective</a:t>
            </a:r>
          </a:p>
          <a:p>
            <a:r>
              <a:rPr lang="en-US" dirty="0"/>
              <a:t>Application Type (single or multi-jurisdiction)</a:t>
            </a:r>
          </a:p>
          <a:p>
            <a:r>
              <a:rPr lang="en-US" dirty="0"/>
              <a:t>County/Counties</a:t>
            </a:r>
          </a:p>
          <a:p>
            <a:r>
              <a:rPr lang="en-US" dirty="0" err="1"/>
              <a:t>ThreeStar</a:t>
            </a:r>
            <a:r>
              <a:rPr lang="en-US" dirty="0"/>
              <a:t> Participating County? (yes)</a:t>
            </a:r>
          </a:p>
          <a:p>
            <a:r>
              <a:rPr lang="en-US" dirty="0"/>
              <a:t>Brief project description</a:t>
            </a:r>
          </a:p>
          <a:p>
            <a:pPr lvl="1"/>
            <a:r>
              <a:rPr lang="en-US" dirty="0"/>
              <a:t>Refer to previous scopes in contracts. Ask TNECD if you are new</a:t>
            </a:r>
          </a:p>
          <a:p>
            <a:r>
              <a:rPr lang="en-US" dirty="0"/>
              <a:t>Number of beneficiaries</a:t>
            </a:r>
          </a:p>
          <a:p>
            <a:r>
              <a:rPr lang="en-US" dirty="0"/>
              <a:t>Number of LMI beneficiaries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868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273F-0B6A-498C-B4FB-71C2B142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7803"/>
            <a:ext cx="8991600" cy="825500"/>
          </a:xfrm>
        </p:spPr>
        <p:txBody>
          <a:bodyPr/>
          <a:lstStyle/>
          <a:p>
            <a:r>
              <a:rPr lang="en-US" sz="3200" dirty="0"/>
              <a:t>Additional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D9FB-8200-4229-845F-D7CB38AB1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Community Infrastructure</a:t>
            </a:r>
            <a:endParaRPr lang="en-US" b="1" u="sng" dirty="0"/>
          </a:p>
          <a:p>
            <a:r>
              <a:rPr lang="en-US" dirty="0"/>
              <a:t>Use numbers and data whenever possible </a:t>
            </a:r>
          </a:p>
          <a:p>
            <a:endParaRPr lang="en-US" dirty="0"/>
          </a:p>
          <a:p>
            <a:r>
              <a:rPr lang="en-US" dirty="0"/>
              <a:t>Think and plan. What has been the traditional approach? Is there a better way?</a:t>
            </a:r>
          </a:p>
          <a:p>
            <a:endParaRPr lang="en-US" dirty="0"/>
          </a:p>
          <a:p>
            <a:r>
              <a:rPr lang="en-US" dirty="0"/>
              <a:t>Does project make the community more resilient or safer?</a:t>
            </a:r>
          </a:p>
          <a:p>
            <a:endParaRPr lang="en-US" dirty="0"/>
          </a:p>
          <a:p>
            <a:r>
              <a:rPr lang="en-US" dirty="0"/>
              <a:t>How will the improvement be sustained and maintained?</a:t>
            </a:r>
          </a:p>
          <a:p>
            <a:endParaRPr lang="en-US" dirty="0"/>
          </a:p>
          <a:p>
            <a:r>
              <a:rPr lang="en-US" dirty="0"/>
              <a:t>Documentation is necessary to support your narrative</a:t>
            </a:r>
          </a:p>
        </p:txBody>
      </p:sp>
    </p:spTree>
    <p:extLst>
      <p:ext uri="{BB962C8B-B14F-4D97-AF65-F5344CB8AC3E}">
        <p14:creationId xmlns:p14="http://schemas.microsoft.com/office/powerpoint/2010/main" val="14316634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2999"/>
            <a:ext cx="8839200" cy="5537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Water Line Extensions</a:t>
            </a:r>
          </a:p>
          <a:p>
            <a:r>
              <a:rPr lang="en-US" dirty="0"/>
              <a:t>Scored as a percentage of contaminated water sources</a:t>
            </a:r>
          </a:p>
          <a:p>
            <a:r>
              <a:rPr lang="en-US" dirty="0"/>
              <a:t>Need a list of samples that is legible</a:t>
            </a:r>
          </a:p>
          <a:p>
            <a:r>
              <a:rPr lang="en-US" dirty="0"/>
              <a:t>Double check the letter from the sampler to make sure all information is included</a:t>
            </a:r>
          </a:p>
          <a:p>
            <a:r>
              <a:rPr lang="en-US" dirty="0"/>
              <a:t>Need to be able to match the map to the MSF</a:t>
            </a:r>
          </a:p>
          <a:p>
            <a:r>
              <a:rPr lang="en-US" dirty="0"/>
              <a:t>Test 35% for the best score</a:t>
            </a:r>
          </a:p>
          <a:p>
            <a:r>
              <a:rPr lang="en-US" dirty="0"/>
              <a:t>Have to test at least one HH in each target area and at least 10% in each target area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329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Formatting</a:t>
            </a:r>
          </a:p>
          <a:p>
            <a:pPr lvl="1"/>
            <a:r>
              <a:rPr lang="en-US" dirty="0"/>
              <a:t>Use the Attachment Naming Standards on the website</a:t>
            </a:r>
          </a:p>
          <a:p>
            <a:pPr lvl="1"/>
            <a:r>
              <a:rPr lang="en-US" dirty="0"/>
              <a:t>Applications will not be reviewed until attachments are submitted using these naming standards</a:t>
            </a:r>
          </a:p>
          <a:p>
            <a:endParaRPr lang="en-US" dirty="0"/>
          </a:p>
          <a:p>
            <a:r>
              <a:rPr lang="en-US" dirty="0"/>
              <a:t>Reapplying</a:t>
            </a:r>
          </a:p>
          <a:p>
            <a:pPr lvl="1"/>
            <a:r>
              <a:rPr lang="en-US" dirty="0"/>
              <a:t>Procurement is good for 2 years</a:t>
            </a:r>
          </a:p>
          <a:p>
            <a:pPr lvl="1"/>
            <a:r>
              <a:rPr lang="en-US" dirty="0"/>
              <a:t>Indirect beneficiary surveys are good for at least 3 years (adjust to new PCI intervals)</a:t>
            </a:r>
          </a:p>
          <a:p>
            <a:pPr lvl="1"/>
            <a:r>
              <a:rPr lang="en-US" dirty="0"/>
              <a:t>Direct beneficiary surveys need to be done every year</a:t>
            </a:r>
          </a:p>
          <a:p>
            <a:pPr lvl="1"/>
            <a:r>
              <a:rPr lang="en-US" dirty="0"/>
              <a:t>Public meetings and resolutions need to be done every year</a:t>
            </a:r>
          </a:p>
        </p:txBody>
      </p:sp>
    </p:spTree>
    <p:extLst>
      <p:ext uri="{BB962C8B-B14F-4D97-AF65-F5344CB8AC3E}">
        <p14:creationId xmlns:p14="http://schemas.microsoft.com/office/powerpoint/2010/main" val="34996057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Income Surveys</a:t>
            </a:r>
          </a:p>
          <a:p>
            <a:pPr lvl="1"/>
            <a:r>
              <a:rPr lang="en-US" dirty="0"/>
              <a:t>All surveys are good for at least 3 year (March 2022 and newer)</a:t>
            </a:r>
          </a:p>
          <a:p>
            <a:pPr lvl="1"/>
            <a:r>
              <a:rPr lang="en-US" dirty="0"/>
              <a:t>Surveys are good for 4 years (March 2021 and newer) if the most recent ACS population estimates deviate less the 10% from the latest HUD published population figures.</a:t>
            </a:r>
          </a:p>
          <a:p>
            <a:pPr lvl="1"/>
            <a:endParaRPr lang="en-US" dirty="0"/>
          </a:p>
          <a:p>
            <a:r>
              <a:rPr lang="en-US" dirty="0"/>
              <a:t>Procurement</a:t>
            </a:r>
          </a:p>
          <a:p>
            <a:pPr lvl="1"/>
            <a:r>
              <a:rPr lang="en-US" dirty="0"/>
              <a:t>List </a:t>
            </a:r>
            <a:r>
              <a:rPr lang="en-US" b="1" u="sng" dirty="0"/>
              <a:t>all services </a:t>
            </a:r>
            <a:r>
              <a:rPr lang="en-US" dirty="0"/>
              <a:t>being procured</a:t>
            </a:r>
          </a:p>
          <a:p>
            <a:pPr lvl="2"/>
            <a:r>
              <a:rPr lang="en-US" dirty="0"/>
              <a:t>Engineering design</a:t>
            </a:r>
          </a:p>
          <a:p>
            <a:pPr lvl="2"/>
            <a:r>
              <a:rPr lang="en-US" dirty="0"/>
              <a:t>Construction inspection</a:t>
            </a:r>
          </a:p>
          <a:p>
            <a:pPr lvl="2"/>
            <a:r>
              <a:rPr lang="en-US" dirty="0"/>
              <a:t>System evaluation</a:t>
            </a:r>
          </a:p>
          <a:p>
            <a:pPr lvl="2"/>
            <a:r>
              <a:rPr lang="en-US" dirty="0" err="1"/>
              <a:t>Etc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Submit review and scoring with procurement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0230397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Need Scoring - Water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Tentative (Updates in process)</a:t>
            </a:r>
          </a:p>
          <a:p>
            <a:r>
              <a:rPr lang="en-US" dirty="0"/>
              <a:t>100 points total</a:t>
            </a:r>
          </a:p>
          <a:p>
            <a:pPr lvl="1"/>
            <a:r>
              <a:rPr lang="en-US" dirty="0"/>
              <a:t>Format (1)</a:t>
            </a:r>
          </a:p>
          <a:p>
            <a:pPr lvl="1"/>
            <a:r>
              <a:rPr lang="en-US" dirty="0"/>
              <a:t>Measurement (2 points)</a:t>
            </a:r>
          </a:p>
          <a:p>
            <a:pPr lvl="1"/>
            <a:r>
              <a:rPr lang="en-US" dirty="0"/>
              <a:t>Mapping (4 points)</a:t>
            </a:r>
          </a:p>
          <a:p>
            <a:pPr lvl="1"/>
            <a:r>
              <a:rPr lang="en-US" dirty="0"/>
              <a:t>Planning/Repair (3 points)</a:t>
            </a:r>
          </a:p>
          <a:p>
            <a:pPr lvl="1"/>
            <a:r>
              <a:rPr lang="en-US" dirty="0"/>
              <a:t>Project Need (90 Points)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Source Capacity 		(50% – 90%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Treatment Plant Capacity	(50% – 90%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Storage Capacity		(150% – 59%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Water loss (Leakage)		(20% – 60%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Pressure ≤20 psi		(20% – 50% or greater, customers)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Quality and Operational Issues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Aging Equipment 		(50% - 120% or greater)</a:t>
            </a:r>
          </a:p>
          <a:p>
            <a:pPr marL="914400" lvl="2" indent="0">
              <a:buNone/>
              <a:tabLst>
                <a:tab pos="1144588" algn="l"/>
                <a:tab pos="3657600" algn="l"/>
              </a:tabLst>
            </a:pPr>
            <a:r>
              <a:rPr lang="en-US" dirty="0"/>
              <a:t>	(Age / Life Expectancy)</a:t>
            </a:r>
          </a:p>
        </p:txBody>
      </p:sp>
    </p:spTree>
    <p:extLst>
      <p:ext uri="{BB962C8B-B14F-4D97-AF65-F5344CB8AC3E}">
        <p14:creationId xmlns:p14="http://schemas.microsoft.com/office/powerpoint/2010/main" val="28037880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Need Scoring - Sewer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Tentative (Updates in process)</a:t>
            </a:r>
          </a:p>
          <a:p>
            <a:r>
              <a:rPr lang="en-US" dirty="0"/>
              <a:t>100 points total</a:t>
            </a:r>
          </a:p>
          <a:p>
            <a:pPr lvl="1"/>
            <a:r>
              <a:rPr lang="en-US" dirty="0"/>
              <a:t>Format (1)</a:t>
            </a:r>
          </a:p>
          <a:p>
            <a:pPr lvl="1"/>
            <a:r>
              <a:rPr lang="en-US" dirty="0"/>
              <a:t>Measurement (3 points)</a:t>
            </a:r>
          </a:p>
          <a:p>
            <a:pPr lvl="1"/>
            <a:r>
              <a:rPr lang="en-US" dirty="0"/>
              <a:t>Mapping (3 points)</a:t>
            </a:r>
          </a:p>
          <a:p>
            <a:pPr lvl="1"/>
            <a:r>
              <a:rPr lang="en-US" dirty="0"/>
              <a:t>Planning/Repair (3 points)</a:t>
            </a:r>
          </a:p>
          <a:p>
            <a:pPr lvl="1"/>
            <a:r>
              <a:rPr lang="en-US" dirty="0"/>
              <a:t>Project Need (90 points)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Treatment Plant Capacity 	(50% – 90% or greater)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Infiltration/Inflow 		(20% – 60% or greater)</a:t>
            </a:r>
            <a:endParaRPr lang="en-US" sz="1400" i="1" dirty="0"/>
          </a:p>
          <a:p>
            <a:pPr lvl="2">
              <a:tabLst>
                <a:tab pos="3657600" algn="l"/>
              </a:tabLst>
            </a:pPr>
            <a:r>
              <a:rPr lang="en-US" dirty="0"/>
              <a:t>Lift Station Capacity		(450 – 800 min or greater)</a:t>
            </a:r>
          </a:p>
          <a:p>
            <a:pPr marL="1144588" lvl="2" indent="0">
              <a:buNone/>
              <a:tabLst>
                <a:tab pos="3657600" algn="l"/>
              </a:tabLst>
            </a:pPr>
            <a:r>
              <a:rPr lang="en-US" dirty="0"/>
              <a:t>(Avg run time / day)		</a:t>
            </a:r>
          </a:p>
          <a:p>
            <a:pPr marL="1200150" lvl="2" indent="-285750">
              <a:tabLst>
                <a:tab pos="3657600" algn="l"/>
              </a:tabLst>
            </a:pPr>
            <a:r>
              <a:rPr lang="en-US" dirty="0"/>
              <a:t>Failing Septic Tanks		(10% – 100%)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Quality and Operational Issues</a:t>
            </a:r>
          </a:p>
          <a:p>
            <a:pPr lvl="2">
              <a:tabLst>
                <a:tab pos="3657600" algn="l"/>
              </a:tabLst>
            </a:pPr>
            <a:r>
              <a:rPr lang="en-US" dirty="0"/>
              <a:t>Aging Equipment 		(50% - 120% or greater)</a:t>
            </a:r>
          </a:p>
          <a:p>
            <a:pPr marL="914400" lvl="2" indent="0">
              <a:buNone/>
              <a:tabLst>
                <a:tab pos="1144588" algn="l"/>
                <a:tab pos="3657600" algn="l"/>
              </a:tabLst>
            </a:pPr>
            <a:r>
              <a:rPr lang="en-US" dirty="0"/>
              <a:t>	(Age / Life Expectancy)</a:t>
            </a:r>
          </a:p>
          <a:p>
            <a:pPr marL="914400" lvl="2" indent="0">
              <a:buNone/>
              <a:tabLst>
                <a:tab pos="3657600" algn="l"/>
              </a:tabLst>
            </a:pPr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112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4F31-719A-4C84-B15F-74B8F859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Project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A6446-D80E-40E8-A98C-3F21B937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Environmental Review</a:t>
            </a:r>
          </a:p>
          <a:p>
            <a:pPr lvl="1"/>
            <a:r>
              <a:rPr lang="en-US" dirty="0"/>
              <a:t>All acquisition and construction activities, except non-linear infrastructure require a Phase 1 ESA or Transaction Screen</a:t>
            </a:r>
          </a:p>
          <a:p>
            <a:pPr lvl="1"/>
            <a:r>
              <a:rPr lang="en-US" dirty="0"/>
              <a:t>Review the Flood Maps (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https://msc.fema.gov/portal/home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Take a quick look at </a:t>
            </a:r>
            <a:r>
              <a:rPr lang="en-US" dirty="0" err="1"/>
              <a:t>EnviroFacts</a:t>
            </a:r>
            <a:r>
              <a:rPr lang="en-US" dirty="0"/>
              <a:t> (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https://enviro.epa.gov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r>
              <a:rPr lang="en-US" dirty="0"/>
              <a:t>Scoring</a:t>
            </a:r>
          </a:p>
          <a:p>
            <a:pPr lvl="1"/>
            <a:r>
              <a:rPr lang="en-US" dirty="0"/>
              <a:t>If an applicant has a low Community Need score is the project strong enough and/or serve enough people to offset?</a:t>
            </a:r>
          </a:p>
          <a:p>
            <a:pPr lvl="1"/>
            <a:endParaRPr lang="en-US" dirty="0"/>
          </a:p>
          <a:p>
            <a:r>
              <a:rPr lang="en-US" dirty="0"/>
              <a:t>Other Funding Included</a:t>
            </a:r>
          </a:p>
          <a:p>
            <a:pPr lvl="1"/>
            <a:r>
              <a:rPr lang="en-US" dirty="0"/>
              <a:t>If other State/Federal funds are included, what are the requirements and timelines?</a:t>
            </a:r>
          </a:p>
        </p:txBody>
      </p:sp>
    </p:spTree>
    <p:extLst>
      <p:ext uri="{BB962C8B-B14F-4D97-AF65-F5344CB8AC3E}">
        <p14:creationId xmlns:p14="http://schemas.microsoft.com/office/powerpoint/2010/main" val="29825686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B6DF-46FC-4CFE-8A9A-57A9F5AA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Project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74C04-ECBD-4E86-BE52-37C675815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Funding Available</a:t>
            </a:r>
          </a:p>
          <a:p>
            <a:pPr lvl="1"/>
            <a:r>
              <a:rPr lang="en-US" dirty="0"/>
              <a:t>Is this the best project for this funding? What else is available?</a:t>
            </a:r>
          </a:p>
          <a:p>
            <a:pPr lvl="1"/>
            <a:endParaRPr lang="en-US" dirty="0"/>
          </a:p>
          <a:p>
            <a:r>
              <a:rPr lang="en-US" dirty="0"/>
              <a:t>Timeline</a:t>
            </a:r>
          </a:p>
          <a:p>
            <a:pPr lvl="1"/>
            <a:r>
              <a:rPr lang="en-US" dirty="0"/>
              <a:t>What is the construction forecast? How will this impact eligibility if funded?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Build America Buy America (BABA)</a:t>
            </a:r>
          </a:p>
          <a:p>
            <a:pPr lvl="1"/>
            <a:r>
              <a:rPr lang="en-US" dirty="0"/>
              <a:t>Will be expanding beyond iron and steel to other construction materials</a:t>
            </a:r>
          </a:p>
          <a:p>
            <a:pPr lvl="1"/>
            <a:r>
              <a:rPr lang="en-US" dirty="0"/>
              <a:t>More guidance to come</a:t>
            </a:r>
          </a:p>
        </p:txBody>
      </p:sp>
    </p:spTree>
    <p:extLst>
      <p:ext uri="{BB962C8B-B14F-4D97-AF65-F5344CB8AC3E}">
        <p14:creationId xmlns:p14="http://schemas.microsoft.com/office/powerpoint/2010/main" val="33807207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E9C8-48AA-2C04-F715-657FA313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CDBG Compliance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9711-656C-2AD0-2E87-2F31BA777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upcoming CDBG Compliance workshop will be held on January 14, 2025</a:t>
            </a:r>
          </a:p>
        </p:txBody>
      </p:sp>
    </p:spTree>
    <p:extLst>
      <p:ext uri="{BB962C8B-B14F-4D97-AF65-F5344CB8AC3E}">
        <p14:creationId xmlns:p14="http://schemas.microsoft.com/office/powerpoint/2010/main" val="2473579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962400"/>
            <a:ext cx="54550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ermianSlabSerifTypeface" pitchFamily="50" charset="0"/>
              </a:rPr>
              <a:t>Kent Archer</a:t>
            </a:r>
          </a:p>
          <a:p>
            <a:r>
              <a:rPr lang="en-US" sz="4400" dirty="0">
                <a:solidFill>
                  <a:schemeClr val="bg1"/>
                </a:solidFill>
                <a:latin typeface="PermianSlabSerifTypeface" pitchFamily="50" charset="0"/>
              </a:rPr>
              <a:t>(615) 354-3591</a:t>
            </a:r>
          </a:p>
          <a:p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PermianSlabSerifTypeface" pitchFamily="50" charset="0"/>
              </a:rPr>
              <a:t>kent.archer@tn.gov</a:t>
            </a:r>
          </a:p>
          <a:p>
            <a:endParaRPr lang="en-US" sz="4400" dirty="0">
              <a:solidFill>
                <a:schemeClr val="bg1"/>
              </a:solidFill>
              <a:latin typeface="PermianSlabSerifTypefa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4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E164-CA16-3E61-E1B0-B67BD0E6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Application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89FA-4582-7D0B-C01E-1BF44B59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Federal Information</a:t>
            </a:r>
          </a:p>
          <a:p>
            <a:r>
              <a:rPr lang="en-US" dirty="0"/>
              <a:t>Applicant FEIN</a:t>
            </a:r>
          </a:p>
          <a:p>
            <a:pPr lvl="1"/>
            <a:r>
              <a:rPr lang="en-US" dirty="0"/>
              <a:t>Check to be sure it matches the W-9 and Grant Payment Setup Form</a:t>
            </a:r>
          </a:p>
          <a:p>
            <a:pPr lvl="1"/>
            <a:endParaRPr lang="en-US" dirty="0"/>
          </a:p>
          <a:p>
            <a:r>
              <a:rPr lang="en-US" dirty="0"/>
              <a:t>SAM Unique ID</a:t>
            </a:r>
          </a:p>
          <a:p>
            <a:pPr lvl="1"/>
            <a:r>
              <a:rPr lang="en-US" dirty="0"/>
              <a:t>All CDBG recipients are required to have an active account in the SAM.gov system</a:t>
            </a:r>
          </a:p>
          <a:p>
            <a:pPr lvl="1"/>
            <a:r>
              <a:rPr lang="en-US" dirty="0"/>
              <a:t>Reach out to TNECD if you need assistance looking up a local government's UEI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7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E164-CA16-3E61-E1B0-B67BD0E6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Application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89FA-4582-7D0B-C01E-1BF44B59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Project Funding</a:t>
            </a:r>
          </a:p>
          <a:p>
            <a:r>
              <a:rPr lang="en-US" dirty="0"/>
              <a:t>Grantee Match Rate (before the </a:t>
            </a:r>
            <a:r>
              <a:rPr lang="en-US" dirty="0" err="1"/>
              <a:t>ThreeStar</a:t>
            </a:r>
            <a:r>
              <a:rPr lang="en-US" dirty="0"/>
              <a:t> reduction)</a:t>
            </a:r>
          </a:p>
          <a:p>
            <a:r>
              <a:rPr lang="en-US" dirty="0"/>
              <a:t>CDBG Request Amount</a:t>
            </a:r>
          </a:p>
          <a:p>
            <a:r>
              <a:rPr lang="en-US" dirty="0"/>
              <a:t>Other Funding Amount (include all matching funding)</a:t>
            </a:r>
          </a:p>
          <a:p>
            <a:r>
              <a:rPr lang="en-US" dirty="0"/>
              <a:t>Source(s) of Other Funding</a:t>
            </a:r>
          </a:p>
          <a:p>
            <a:r>
              <a:rPr lang="en-US" dirty="0"/>
              <a:t>Status of Other Funding</a:t>
            </a:r>
          </a:p>
          <a:p>
            <a:pPr lvl="1"/>
            <a:r>
              <a:rPr lang="en-US" dirty="0"/>
              <a:t>Especially important for other funding that is coming from another grant program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2849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8CCD1698C16499EEF2C3DCC117BD1" ma:contentTypeVersion="15" ma:contentTypeDescription="Create a new document." ma:contentTypeScope="" ma:versionID="deacd85217c9c02f5d390ff8a43390f1">
  <xsd:schema xmlns:xsd="http://www.w3.org/2001/XMLSchema" xmlns:xs="http://www.w3.org/2001/XMLSchema" xmlns:p="http://schemas.microsoft.com/office/2006/metadata/properties" xmlns:ns2="11427f26-8e58-4bb4-96ba-40db22b400af" xmlns:ns3="d4b3a83c-4f34-4f50-abc3-7fe89b2e4686" xmlns:ns4="7a5faf6d-d004-4bac-98d9-0cc18b68eb85" targetNamespace="http://schemas.microsoft.com/office/2006/metadata/properties" ma:root="true" ma:fieldsID="f63841807809966e87aea238fc701d65" ns2:_="" ns3:_="" ns4:_="">
    <xsd:import namespace="11427f26-8e58-4bb4-96ba-40db22b400af"/>
    <xsd:import namespace="d4b3a83c-4f34-4f50-abc3-7fe89b2e4686"/>
    <xsd:import namespace="7a5faf6d-d004-4bac-98d9-0cc18b68e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27f26-8e58-4bb4-96ba-40db22b400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c6819c-d561-498f-ad6b-029f1b52b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3a83c-4f34-4f50-abc3-7fe89b2e468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11b5789-7443-4245-9d78-d5a9961e8787}" ma:internalName="TaxCatchAll" ma:showField="CatchAllData" ma:web="d4b3a83c-4f34-4f50-abc3-7fe89b2e46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faf6d-d004-4bac-98d9-0cc18b68e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b3a83c-4f34-4f50-abc3-7fe89b2e4686" xsi:nil="true"/>
    <lcf76f155ced4ddcb4097134ff3c332f xmlns="11427f26-8e58-4bb4-96ba-40db22b400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125252-13B0-41E1-A0B2-7DE5141EE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27f26-8e58-4bb4-96ba-40db22b400af"/>
    <ds:schemaRef ds:uri="d4b3a83c-4f34-4f50-abc3-7fe89b2e4686"/>
    <ds:schemaRef ds:uri="7a5faf6d-d004-4bac-98d9-0cc18b68eb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0FDE7E-9978-4F03-B3A0-0B4C94D4FB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EB2005-2FD2-44C1-8CB2-5467871E7DC8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d4b3a83c-4f34-4f50-abc3-7fe89b2e4686"/>
    <ds:schemaRef ds:uri="11427f26-8e58-4bb4-96ba-40db22b400a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18659</TotalTime>
  <Words>4077</Words>
  <Application>Microsoft Office PowerPoint</Application>
  <PresentationFormat>On-screen Show (4:3)</PresentationFormat>
  <Paragraphs>699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Open Sans</vt:lpstr>
      <vt:lpstr>PermianSlabSerifTypeface</vt:lpstr>
      <vt:lpstr>Roboto</vt:lpstr>
      <vt:lpstr>PowerPoint B</vt:lpstr>
      <vt:lpstr>CDBG Application Workshop for Application Preparers</vt:lpstr>
      <vt:lpstr>Schedule</vt:lpstr>
      <vt:lpstr>Changes for 2025</vt:lpstr>
      <vt:lpstr>Recent Changes that Remain</vt:lpstr>
      <vt:lpstr>Process</vt:lpstr>
      <vt:lpstr>SmartSimple Applicaiton</vt:lpstr>
      <vt:lpstr>General Application Information</vt:lpstr>
      <vt:lpstr>General Application Information</vt:lpstr>
      <vt:lpstr>General Application Information</vt:lpstr>
      <vt:lpstr>General Application Information</vt:lpstr>
      <vt:lpstr>General Application Information</vt:lpstr>
      <vt:lpstr>Project Information</vt:lpstr>
      <vt:lpstr>Project Information</vt:lpstr>
      <vt:lpstr>Project Information</vt:lpstr>
      <vt:lpstr>Project Information</vt:lpstr>
      <vt:lpstr>Project Information</vt:lpstr>
      <vt:lpstr>Project Information</vt:lpstr>
      <vt:lpstr>Performance Measures</vt:lpstr>
      <vt:lpstr>SmartSimple Application Project Specific Questions</vt:lpstr>
      <vt:lpstr>General Project Information</vt:lpstr>
      <vt:lpstr>General Project Information</vt:lpstr>
      <vt:lpstr>Project Specific– Community Infrastructure</vt:lpstr>
      <vt:lpstr>Project Specific– Community Infrastructure</vt:lpstr>
      <vt:lpstr>Project Specific – Community Infrastructure</vt:lpstr>
      <vt:lpstr>Project Specific – Community Revitalization</vt:lpstr>
      <vt:lpstr>Project Specific – Community Revitalization</vt:lpstr>
      <vt:lpstr>Project Specific – Community Revitalization</vt:lpstr>
      <vt:lpstr>Project Specific – Public Health and Safety</vt:lpstr>
      <vt:lpstr>Project Specific – Public Health and Safety</vt:lpstr>
      <vt:lpstr>Project Specific – Public Health and Safety</vt:lpstr>
      <vt:lpstr>Project Specific – Public Health and Safety</vt:lpstr>
      <vt:lpstr>Project Specific – Public Health and Safety</vt:lpstr>
      <vt:lpstr>App Documents and Submission</vt:lpstr>
      <vt:lpstr>Jurisdiction Workbooks</vt:lpstr>
      <vt:lpstr>Jurisdiction Workbooks</vt:lpstr>
      <vt:lpstr>Title Page</vt:lpstr>
      <vt:lpstr>Beneficiary Information</vt:lpstr>
      <vt:lpstr>Beneficiary Information</vt:lpstr>
      <vt:lpstr>PCI Worksheet</vt:lpstr>
      <vt:lpstr>PCI Calculations (MJ only)</vt:lpstr>
      <vt:lpstr>Unemployment Rate (MJ multi-county only)</vt:lpstr>
      <vt:lpstr>TASS (Target Area Survey Summary)</vt:lpstr>
      <vt:lpstr>Racial Breakdown</vt:lpstr>
      <vt:lpstr>LMI Breakdown</vt:lpstr>
      <vt:lpstr>Rate Factor</vt:lpstr>
      <vt:lpstr>Map Survey Form</vt:lpstr>
      <vt:lpstr>Map Survey Form</vt:lpstr>
      <vt:lpstr>Map Survey Form</vt:lpstr>
      <vt:lpstr>Map Survey Form</vt:lpstr>
      <vt:lpstr>Map Survey Form</vt:lpstr>
      <vt:lpstr>Additional Application Documents</vt:lpstr>
      <vt:lpstr>Additional Questions – Water and Sewer</vt:lpstr>
      <vt:lpstr>Additional Documents</vt:lpstr>
      <vt:lpstr>Additional Documents</vt:lpstr>
      <vt:lpstr>Minority Concentration Map</vt:lpstr>
      <vt:lpstr>Minority Concentration Map</vt:lpstr>
      <vt:lpstr>Minority Concentration Map</vt:lpstr>
      <vt:lpstr>Minority Concentration Map</vt:lpstr>
      <vt:lpstr>Additional Documents</vt:lpstr>
      <vt:lpstr>Rate Structure Sample</vt:lpstr>
      <vt:lpstr>Public Meetings</vt:lpstr>
      <vt:lpstr>Public Meetings</vt:lpstr>
      <vt:lpstr>Public Meetings</vt:lpstr>
      <vt:lpstr>Additional Information</vt:lpstr>
      <vt:lpstr>Application Process Flow</vt:lpstr>
      <vt:lpstr>Ability to Pay</vt:lpstr>
      <vt:lpstr>Additional Information</vt:lpstr>
      <vt:lpstr>Additional Information</vt:lpstr>
      <vt:lpstr>Additional Information</vt:lpstr>
      <vt:lpstr>Additional Information</vt:lpstr>
      <vt:lpstr>Additional Information</vt:lpstr>
      <vt:lpstr>Additional Information</vt:lpstr>
      <vt:lpstr>Additional Information</vt:lpstr>
      <vt:lpstr>Project Need Scoring - Water System</vt:lpstr>
      <vt:lpstr>Project Need Scoring - Sewer System</vt:lpstr>
      <vt:lpstr>Considerations for Project Selection</vt:lpstr>
      <vt:lpstr>Considerations for Project Selection</vt:lpstr>
      <vt:lpstr>CDBG Compliance Workshop</vt:lpstr>
      <vt:lpstr>PowerPoint Presentation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Kent Archer</cp:lastModifiedBy>
  <cp:revision>124</cp:revision>
  <dcterms:created xsi:type="dcterms:W3CDTF">2015-04-23T14:05:52Z</dcterms:created>
  <dcterms:modified xsi:type="dcterms:W3CDTF">2024-11-25T14:45:37Z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0x010100C508CCD1698C16499EEF2C3DCC117BD1</vt:lpwstr>
  </property>
  <property fmtid="{D5CDD505-2E9C-101B-9397-08002B2CF9AE}" pid="3" name="MediaServiceImageTags">
    <vt:lpwstr/>
  </property>
</Properties>
</file>